
<file path=[Content_Types].xml><?xml version="1.0" encoding="utf-8"?>
<Types xmlns="http://schemas.openxmlformats.org/package/2006/content-types">
  <Default Extension="png" ContentType="image/png"/>
  <Default Extension="mp3" ContentType="audio/m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76" r:id="rId2"/>
    <p:sldId id="275" r:id="rId3"/>
    <p:sldId id="260" r:id="rId4"/>
    <p:sldId id="279" r:id="rId5"/>
    <p:sldId id="257" r:id="rId6"/>
    <p:sldId id="278" r:id="rId7"/>
    <p:sldId id="271" r:id="rId8"/>
    <p:sldId id="266" r:id="rId9"/>
    <p:sldId id="274" r:id="rId10"/>
    <p:sldId id="305" r:id="rId11"/>
    <p:sldId id="259" r:id="rId12"/>
    <p:sldId id="306" r:id="rId13"/>
    <p:sldId id="307" r:id="rId14"/>
    <p:sldId id="258" r:id="rId15"/>
    <p:sldId id="308" r:id="rId16"/>
    <p:sldId id="261" r:id="rId17"/>
    <p:sldId id="262" r:id="rId18"/>
    <p:sldId id="263" r:id="rId19"/>
    <p:sldId id="265" r:id="rId20"/>
    <p:sldId id="272" r:id="rId21"/>
    <p:sldId id="267" r:id="rId22"/>
    <p:sldId id="264" r:id="rId23"/>
    <p:sldId id="268" r:id="rId24"/>
    <p:sldId id="269" r:id="rId25"/>
    <p:sldId id="277" r:id="rId26"/>
    <p:sldId id="270" r:id="rId27"/>
    <p:sldId id="273" r:id="rId28"/>
    <p:sldId id="280" r:id="rId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2939"/>
    <a:srgbClr val="F1F2F2"/>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399" autoAdjust="0"/>
    <p:restoredTop sz="94660"/>
  </p:normalViewPr>
  <p:slideViewPr>
    <p:cSldViewPr snapToGrid="0" showGuides="1">
      <p:cViewPr varScale="1">
        <p:scale>
          <a:sx n="108" d="100"/>
          <a:sy n="108" d="100"/>
        </p:scale>
        <p:origin x="174" y="108"/>
      </p:cViewPr>
      <p:guideLst>
        <p:guide orient="horz" pos="2160"/>
        <p:guide pos="3840"/>
      </p:guideLst>
    </p:cSldViewPr>
  </p:slideViewPr>
  <p:notesTextViewPr>
    <p:cViewPr>
      <p:scale>
        <a:sx n="1" d="1"/>
        <a:sy n="1" d="1"/>
      </p:scale>
      <p:origin x="0" y="0"/>
    </p:cViewPr>
  </p:notesTextViewPr>
  <p:sorterViewPr>
    <p:cViewPr>
      <p:scale>
        <a:sx n="75" d="100"/>
        <a:sy n="75" d="100"/>
      </p:scale>
      <p:origin x="0" y="-810"/>
    </p:cViewPr>
  </p:sorter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13.png>
</file>

<file path=ppt/media/image14.png>
</file>

<file path=ppt/media/image15.png>
</file>

<file path=ppt/media/image2.png>
</file>

<file path=ppt/media/image3.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26B3AD-C477-479F-B7ED-F314CAF9F7CA}" type="datetimeFigureOut">
              <a:rPr lang="zh-CN" altLang="en-US" smtClean="0"/>
              <a:t>2020/12/29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03D518-A998-4F34-B8B5-383311066C9B}"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14</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16</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17</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18</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19</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20</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22</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23</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24</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25</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26</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27</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28</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529" y="-297"/>
            <a:ext cx="12193057" cy="6858594"/>
          </a:xfrm>
          <a:prstGeom prst="rect">
            <a:avLst/>
          </a:prstGeom>
        </p:spPr>
      </p:pic>
      <p:sp>
        <p:nvSpPr>
          <p:cNvPr id="2" name="矩形 1"/>
          <p:cNvSpPr/>
          <p:nvPr userDrawn="1"/>
        </p:nvSpPr>
        <p:spPr>
          <a:xfrm>
            <a:off x="0" y="0"/>
            <a:ext cx="12192000" cy="6858000"/>
          </a:xfrm>
          <a:prstGeom prst="rect">
            <a:avLst/>
          </a:prstGeom>
          <a:gradFill flip="none" rotWithShape="1">
            <a:gsLst>
              <a:gs pos="0">
                <a:srgbClr val="FFFFFF">
                  <a:alpha val="60000"/>
                </a:srgbClr>
              </a:gs>
              <a:gs pos="100000">
                <a:srgbClr val="F1F2F2">
                  <a:alpha val="20000"/>
                </a:srgb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rgbClr val="FFFFFF"/>
              </a:gs>
              <a:gs pos="100000">
                <a:srgbClr val="F1F2F2"/>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1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18.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1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21.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22.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23.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24.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2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27.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819406" y="2158456"/>
            <a:ext cx="6553194" cy="1554480"/>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4800" b="0"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「選課沒地雷」中的</a:t>
            </a:r>
            <a:r>
              <a:rPr kumimoji="0" lang="en-US" altLang="zh-CN" sz="4800" b="0"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情緒分析以及課程評估</a:t>
            </a:r>
          </a:p>
        </p:txBody>
      </p:sp>
      <p:pic>
        <p:nvPicPr>
          <p:cNvPr id="9" name="まももP - 歴史を紡ぐ者">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72457" y="-609600"/>
            <a:ext cx="609600" cy="609600"/>
          </a:xfrm>
          <a:prstGeom prst="rect">
            <a:avLst/>
          </a:prstGeom>
        </p:spPr>
      </p:pic>
      <p:pic>
        <p:nvPicPr>
          <p:cNvPr id="5" name="图片 4" descr="2020-12-28 10:46:15.973000"/>
          <p:cNvPicPr>
            <a:picLocks noChangeAspect="1"/>
          </p:cNvPicPr>
          <p:nvPr/>
        </p:nvPicPr>
        <p:blipFill>
          <a:blip r:embed="rId6"/>
          <a:stretch>
            <a:fillRect/>
          </a:stretch>
        </p:blipFill>
        <p:spPr>
          <a:xfrm>
            <a:off x="8375015" y="4448810"/>
            <a:ext cx="3616960" cy="2077720"/>
          </a:xfrm>
          <a:prstGeom prst="rect">
            <a:avLst/>
          </a:prstGeom>
        </p:spPr>
      </p:pic>
      <p:sp>
        <p:nvSpPr>
          <p:cNvPr id="3" name="文本框 2"/>
          <p:cNvSpPr txBox="1"/>
          <p:nvPr/>
        </p:nvSpPr>
        <p:spPr>
          <a:xfrm>
            <a:off x="8608060" y="4613910"/>
            <a:ext cx="3150870" cy="1747520"/>
          </a:xfrm>
          <a:prstGeom prst="rect">
            <a:avLst/>
          </a:prstGeom>
          <a:noFill/>
        </p:spPr>
        <p:txBody>
          <a:bodyPr wrap="square" rtlCol="0">
            <a:noAutofit/>
          </a:bodyPr>
          <a:lstStyle/>
          <a:p>
            <a:pPr>
              <a:lnSpc>
                <a:spcPct val="100000"/>
              </a:lnSpc>
            </a:pPr>
            <a:r>
              <a:rPr lang="en-US" altLang="zh-CN" sz="2400"/>
              <a:t>陳昕淼 40621138L</a:t>
            </a:r>
          </a:p>
          <a:p>
            <a:pPr>
              <a:lnSpc>
                <a:spcPct val="100000"/>
              </a:lnSpc>
            </a:pPr>
            <a:r>
              <a:rPr lang="en-US" altLang="zh-CN" sz="2400"/>
              <a:t>陳孜旻 40621132L</a:t>
            </a:r>
          </a:p>
          <a:p>
            <a:pPr>
              <a:lnSpc>
                <a:spcPct val="100000"/>
              </a:lnSpc>
            </a:pPr>
            <a:r>
              <a:rPr lang="en-US" altLang="zh-CN" sz="2400"/>
              <a:t>顏毓廷 40640315S</a:t>
            </a:r>
          </a:p>
          <a:p>
            <a:pPr>
              <a:lnSpc>
                <a:spcPct val="100000"/>
              </a:lnSpc>
            </a:pPr>
            <a:r>
              <a:rPr lang="en-US" altLang="zh-CN" sz="2400"/>
              <a:t>黃冠瑋 40976013H</a:t>
            </a:r>
          </a:p>
          <a:p>
            <a:pPr>
              <a:lnSpc>
                <a:spcPct val="100000"/>
              </a:lnSpc>
            </a:pPr>
            <a:endParaRPr lang="en-US" altLang="zh-CN" sz="240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childTnLst>
                                    <p:cmd type="call" cmd="playFrom(0.0)">
                                      <p:cBhvr>
                                        <p:cTn id="6" dur="1" fill="hold"/>
                                        <p:tgtEl>
                                          <p:spTgt spid="9"/>
                                        </p:tgtEl>
                                      </p:cBhvr>
                                    </p:cmd>
                                  </p:childTnLst>
                                </p:cTn>
                              </p:par>
                            </p:childTnLst>
                          </p:cTn>
                        </p:par>
                        <p:par>
                          <p:cTn id="7" fill="hold">
                            <p:stCondLst>
                              <p:cond delay="0"/>
                            </p:stCondLst>
                            <p:childTnLst>
                              <p:par>
                                <p:cTn id="8" presetID="53" presetClass="entr" presetSubtype="0" fill="hold" grpId="0" nodeType="afterEffect">
                                  <p:childTnLst>
                                    <p:set>
                                      <p:cBhvr>
                                        <p:cTn id="9" dur="1" fill="hold">
                                          <p:stCondLst>
                                            <p:cond delay="0"/>
                                          </p:stCondLst>
                                        </p:cTn>
                                        <p:tgtEl>
                                          <p:spTgt spid="4"/>
                                        </p:tgtEl>
                                        <p:attrNameLst>
                                          <p:attrName>style.visibility</p:attrName>
                                        </p:attrNameLst>
                                      </p:cBhvr>
                                      <p:to>
                                        <p:strVal val="visible"/>
                                      </p:to>
                                    </p:set>
                                    <p:anim calcmode="lin" valueType="num">
                                      <p:cBhvr>
                                        <p:cTn id="10" dur="500" fill="hold"/>
                                        <p:tgtEl>
                                          <p:spTgt spid="4"/>
                                        </p:tgtEl>
                                        <p:attrNameLst>
                                          <p:attrName>ppt_w</p:attrName>
                                        </p:attrNameLst>
                                      </p:cBhvr>
                                      <p:tavLst>
                                        <p:tav tm="0">
                                          <p:val>
                                            <p:fltVal val="0"/>
                                          </p:val>
                                        </p:tav>
                                        <p:tav tm="100000">
                                          <p:val>
                                            <p:strVal val="#ppt_w"/>
                                          </p:val>
                                        </p:tav>
                                      </p:tavLst>
                                    </p:anim>
                                    <p:anim calcmode="lin" valueType="num">
                                      <p:cBhvr>
                                        <p:cTn id="11" dur="500" fill="hold"/>
                                        <p:tgtEl>
                                          <p:spTgt spid="4"/>
                                        </p:tgtEl>
                                        <p:attrNameLst>
                                          <p:attrName>ppt_h</p:attrName>
                                        </p:attrNameLst>
                                      </p:cBhvr>
                                      <p:tavLst>
                                        <p:tav tm="0">
                                          <p:val>
                                            <p:fltVal val="0"/>
                                          </p:val>
                                        </p:tav>
                                        <p:tav tm="100000">
                                          <p:val>
                                            <p:strVal val="#ppt_h"/>
                                          </p:val>
                                        </p:tav>
                                      </p:tavLst>
                                    </p:anim>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3" repeatCount="indefinite" fill="hold" display="0">
                  <p:stCondLst>
                    <p:cond delay="indefinite"/>
                  </p:stCondLst>
                  <p:endCondLst>
                    <p:cond evt="onPrev" delay="0">
                      <p:tgtEl>
                        <p:sldTgt/>
                      </p:tgtEl>
                    </p:cond>
                    <p:cond evt="onStopAudio" delay="0">
                      <p:tgtEl>
                        <p:sldTgt/>
                      </p:tgtEl>
                    </p:cond>
                  </p:endCondLst>
                </p:cTn>
                <p:tgtEl>
                  <p:spTgt spid="9"/>
                </p:tgtEl>
              </p:cMediaNode>
            </p:audio>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405" y="2770505"/>
            <a:ext cx="6783070" cy="676275"/>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Where do the data come from</a:t>
            </a: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3685994" y="2455053"/>
            <a:ext cx="4818742" cy="1947446"/>
          </a:xfrm>
          <a:prstGeom prst="rect">
            <a:avLst/>
          </a:prstGeom>
        </p:spPr>
      </p:pic>
      <p:sp>
        <p:nvSpPr>
          <p:cNvPr id="24" name="文本框 23"/>
          <p:cNvSpPr txBox="1"/>
          <p:nvPr/>
        </p:nvSpPr>
        <p:spPr>
          <a:xfrm>
            <a:off x="574040" y="994410"/>
            <a:ext cx="6705600" cy="1188720"/>
          </a:xfrm>
          <a:prstGeom prst="rect">
            <a:avLst/>
          </a:prstGeom>
          <a:noFill/>
        </p:spPr>
        <p:txBody>
          <a:bodyPr wrap="square" rtlCol="0">
            <a:noAutofit/>
          </a:bodyPr>
          <a:lstStyle/>
          <a:p>
            <a:pPr>
              <a:lnSpc>
                <a:spcPct val="100000"/>
              </a:lnSpc>
            </a:pPr>
            <a:r>
              <a:rPr lang="zh-CN" altLang="en-US" sz="2400" b="1" dirty="0">
                <a:solidFill>
                  <a:srgbClr val="FF0000"/>
                </a:solidFill>
              </a:rPr>
              <a:t>資料</a:t>
            </a:r>
            <a:r>
              <a:rPr lang="en-US" altLang="zh-CN" sz="2400" b="1" dirty="0" err="1">
                <a:solidFill>
                  <a:srgbClr val="FF0000"/>
                </a:solidFill>
              </a:rPr>
              <a:t>從哪來</a:t>
            </a:r>
            <a:endParaRPr lang="en-US" altLang="zh-CN" sz="2400" b="1" dirty="0">
              <a:solidFill>
                <a:srgbClr val="FF0000"/>
              </a:solidFill>
            </a:endParaRPr>
          </a:p>
          <a:p>
            <a:pPr>
              <a:lnSpc>
                <a:spcPct val="100000"/>
              </a:lnSpc>
            </a:pPr>
            <a:r>
              <a:rPr lang="zh-CN" altLang="en-US" sz="2400" dirty="0"/>
              <a:t>「</a:t>
            </a:r>
            <a:r>
              <a:rPr lang="en-US" altLang="zh-CN" sz="2400" dirty="0" err="1"/>
              <a:t>選課沒地雷</a:t>
            </a:r>
            <a:r>
              <a:rPr lang="zh-CN" altLang="en-US" sz="2400" dirty="0"/>
              <a:t>」</a:t>
            </a:r>
            <a:r>
              <a:rPr lang="en-US" altLang="zh-CN" sz="2400" dirty="0" err="1"/>
              <a:t>粉專</a:t>
            </a:r>
            <a:endParaRPr lang="en-US" altLang="zh-CN" sz="2400" dirty="0"/>
          </a:p>
        </p:txBody>
      </p:sp>
      <p:sp>
        <p:nvSpPr>
          <p:cNvPr id="25" name="文本框 24"/>
          <p:cNvSpPr txBox="1"/>
          <p:nvPr/>
        </p:nvSpPr>
        <p:spPr>
          <a:xfrm>
            <a:off x="7279640" y="994410"/>
            <a:ext cx="6705600" cy="1188720"/>
          </a:xfrm>
          <a:prstGeom prst="rect">
            <a:avLst/>
          </a:prstGeom>
          <a:noFill/>
        </p:spPr>
        <p:txBody>
          <a:bodyPr wrap="square" rtlCol="0">
            <a:noAutofit/>
          </a:bodyPr>
          <a:lstStyle/>
          <a:p>
            <a:pPr>
              <a:lnSpc>
                <a:spcPct val="100000"/>
              </a:lnSpc>
            </a:pPr>
            <a:r>
              <a:rPr lang="zh-CN" altLang="en-US" sz="2400" b="1" dirty="0">
                <a:solidFill>
                  <a:srgbClr val="FF0000"/>
                </a:solidFill>
              </a:rPr>
              <a:t>怎麼收集</a:t>
            </a:r>
          </a:p>
          <a:p>
            <a:pPr>
              <a:lnSpc>
                <a:spcPct val="100000"/>
              </a:lnSpc>
            </a:pPr>
            <a:r>
              <a:rPr lang="zh-CN" altLang="en-US" sz="2400" dirty="0">
                <a:solidFill>
                  <a:schemeClr val="tx1"/>
                </a:solidFill>
              </a:rPr>
              <a:t>用</a:t>
            </a:r>
            <a:r>
              <a:rPr lang="en-US" altLang="zh-CN" sz="2400" dirty="0" err="1">
                <a:solidFill>
                  <a:schemeClr val="tx1"/>
                </a:solidFill>
              </a:rPr>
              <a:t>爬蟲</a:t>
            </a:r>
            <a:r>
              <a:rPr lang="zh-CN" altLang="en-US" sz="2400" dirty="0">
                <a:solidFill>
                  <a:schemeClr val="tx1"/>
                </a:solidFill>
              </a:rPr>
              <a:t>爬</a:t>
            </a:r>
            <a:endParaRPr lang="zh-CN" altLang="en-US" sz="2400" b="1" dirty="0">
              <a:solidFill>
                <a:schemeClr val="tx1"/>
              </a:solidFill>
            </a:endParaRPr>
          </a:p>
        </p:txBody>
      </p:sp>
      <p:sp>
        <p:nvSpPr>
          <p:cNvPr id="26" name="文本框 25"/>
          <p:cNvSpPr txBox="1"/>
          <p:nvPr/>
        </p:nvSpPr>
        <p:spPr>
          <a:xfrm>
            <a:off x="2742565" y="4598670"/>
            <a:ext cx="6705600" cy="1188720"/>
          </a:xfrm>
          <a:prstGeom prst="rect">
            <a:avLst/>
          </a:prstGeom>
          <a:noFill/>
        </p:spPr>
        <p:txBody>
          <a:bodyPr wrap="square" rtlCol="0">
            <a:noAutofit/>
          </a:bodyPr>
          <a:lstStyle/>
          <a:p>
            <a:pPr>
              <a:lnSpc>
                <a:spcPct val="100000"/>
              </a:lnSpc>
            </a:pPr>
            <a:r>
              <a:rPr lang="zh-CN" altLang="en-US" sz="2400" b="1">
                <a:solidFill>
                  <a:srgbClr val="FF0000"/>
                </a:solidFill>
              </a:rPr>
              <a:t>怎麼知道量</a:t>
            </a:r>
            <a:r>
              <a:rPr lang="en-US" altLang="zh-CN" sz="2400" b="1">
                <a:solidFill>
                  <a:srgbClr val="FF0000"/>
                </a:solidFill>
              </a:rPr>
              <a:t>夠不夠</a:t>
            </a:r>
          </a:p>
          <a:p>
            <a:pPr>
              <a:lnSpc>
                <a:spcPct val="100000"/>
              </a:lnSpc>
            </a:pPr>
            <a:r>
              <a:rPr lang="en-US" altLang="zh-CN" sz="2400">
                <a:solidFill>
                  <a:schemeClr val="tx1"/>
                </a:solidFill>
              </a:rPr>
              <a:t>肯定有部分冷門課程</a:t>
            </a:r>
            <a:r>
              <a:rPr lang="zh-CN" altLang="en-US" sz="2400">
                <a:solidFill>
                  <a:schemeClr val="tx1"/>
                </a:solidFill>
              </a:rPr>
              <a:t>的</a:t>
            </a:r>
            <a:r>
              <a:rPr lang="en-US" altLang="zh-CN" sz="2400">
                <a:solidFill>
                  <a:schemeClr val="tx1"/>
                </a:solidFill>
              </a:rPr>
              <a:t>數據不足</a:t>
            </a:r>
            <a:r>
              <a:rPr lang="zh-CN" altLang="en-US" sz="2400">
                <a:solidFill>
                  <a:schemeClr val="tx1"/>
                </a:solidFill>
              </a:rPr>
              <a:t>，</a:t>
            </a:r>
            <a:r>
              <a:rPr lang="en-US" altLang="zh-CN" sz="2400">
                <a:solidFill>
                  <a:schemeClr val="tx1"/>
                </a:solidFill>
              </a:rPr>
              <a:t>因此可能只對熱門課程比如通識課</a:t>
            </a:r>
            <a:r>
              <a:rPr lang="zh-CN" altLang="en-US" sz="2400">
                <a:solidFill>
                  <a:schemeClr val="tx1"/>
                </a:solidFill>
              </a:rPr>
              <a:t>有</a:t>
            </a:r>
            <a:r>
              <a:rPr lang="en-US" altLang="zh-CN" sz="2400">
                <a:solidFill>
                  <a:schemeClr val="tx1"/>
                </a:solidFill>
              </a:rPr>
              <a:t>更多的參考意義</a:t>
            </a:r>
            <a:r>
              <a:rPr lang="zh-CN" altLang="en-US" sz="2400">
                <a:solidFill>
                  <a:schemeClr val="tx1"/>
                </a:solidFill>
              </a:rPr>
              <a:t>。</a:t>
            </a:r>
            <a:r>
              <a:rPr lang="en-US" altLang="zh-CN" sz="2400">
                <a:solidFill>
                  <a:schemeClr val="tx1"/>
                </a:solidFill>
              </a:rPr>
              <a:t>綜合幾年</a:t>
            </a:r>
            <a:r>
              <a:rPr lang="zh-CN" altLang="en-US" sz="2400">
                <a:solidFill>
                  <a:schemeClr val="tx1"/>
                </a:solidFill>
              </a:rPr>
              <a:t>的</a:t>
            </a:r>
            <a:r>
              <a:rPr lang="en-US" altLang="zh-CN" sz="2400">
                <a:solidFill>
                  <a:schemeClr val="tx1"/>
                </a:solidFill>
              </a:rPr>
              <a:t>數據</a:t>
            </a:r>
            <a:r>
              <a:rPr lang="zh-CN" altLang="en-US" sz="2400">
                <a:solidFill>
                  <a:schemeClr val="tx1"/>
                </a:solidFill>
              </a:rPr>
              <a:t>，</a:t>
            </a:r>
            <a:r>
              <a:rPr lang="en-US" altLang="zh-CN" sz="2400">
                <a:solidFill>
                  <a:schemeClr val="tx1"/>
                </a:solidFill>
              </a:rPr>
              <a:t>應該</a:t>
            </a:r>
            <a:r>
              <a:rPr lang="zh-CN" altLang="en-US" sz="2400">
                <a:solidFill>
                  <a:schemeClr val="tx1"/>
                </a:solidFill>
              </a:rPr>
              <a:t>會有</a:t>
            </a:r>
            <a:r>
              <a:rPr lang="en-US" altLang="zh-CN" sz="2400">
                <a:solidFill>
                  <a:schemeClr val="tx1"/>
                </a:solidFill>
              </a:rPr>
              <a:t>多門課程能夠拿到足夠</a:t>
            </a:r>
            <a:r>
              <a:rPr lang="zh-CN" altLang="en-US" sz="2400">
                <a:solidFill>
                  <a:schemeClr val="tx1"/>
                </a:solidFill>
              </a:rPr>
              <a:t>的</a:t>
            </a:r>
            <a:r>
              <a:rPr lang="en-US" altLang="zh-CN" sz="2400">
                <a:solidFill>
                  <a:schemeClr val="tx1"/>
                </a:solidFill>
              </a:rPr>
              <a:t>樣本分析</a:t>
            </a:r>
          </a:p>
          <a:p>
            <a:pPr>
              <a:lnSpc>
                <a:spcPct val="100000"/>
              </a:lnSpc>
            </a:pPr>
            <a:endParaRPr lang="en-US" altLang="zh-CN" sz="2400" b="1">
              <a:solidFill>
                <a:srgbClr val="FF0000"/>
              </a:solidFill>
            </a:endParaRPr>
          </a:p>
          <a:p>
            <a:pPr>
              <a:lnSpc>
                <a:spcPct val="100000"/>
              </a:lnSpc>
            </a:pPr>
            <a:endParaRPr lang="en-US" altLang="zh-CN" sz="2400" b="1">
              <a:solidFill>
                <a:srgbClr val="FF0000"/>
              </a:solidFill>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405" y="2770505"/>
            <a:ext cx="6783070" cy="676275"/>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Work flow</a:t>
            </a: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CBE2C307-FB87-4E96-9F5E-5A4B41767C01}"/>
              </a:ext>
            </a:extLst>
          </p:cNvPr>
          <p:cNvSpPr/>
          <p:nvPr/>
        </p:nvSpPr>
        <p:spPr>
          <a:xfrm>
            <a:off x="5560381" y="800872"/>
            <a:ext cx="6096000" cy="5447645"/>
          </a:xfrm>
          <a:prstGeom prst="rect">
            <a:avLst/>
          </a:prstGeom>
        </p:spPr>
        <p:txBody>
          <a:bodyPr>
            <a:spAutoFit/>
          </a:bodyPr>
          <a:lstStyle/>
          <a:p>
            <a:r>
              <a:rPr lang="zh-TW" altLang="en-US" sz="1200" dirty="0"/>
              <a:t>這門課很多人推，但好像沒有比較完整的介紹，來分享一下。所謂「雅文學」—是廟堂、士大夫書面的作品，與此相對的則是「俗文學」—民間口耳相傳的故事，口味符合大眾與工農兵。國高中課程多著重雅文學，以致我們對俗文學的了解甚少，實際上俗文學絕妙有趣，對文化有根深蒂固的影響。這門課會先介紹中國四大愛情傳說︰春之梁祝，夏之白蛇，秋之女牛，冬之孟姜，這四則故事大家耳熟能詳，但透過老師的介紹，才會知道故事的源流與趣聞。你知道嗎？某個版本的白蛇傳中，青蛇原本是男的，追求白蛇失敗，被白蛇變成侍女，爾後白蛇被壓在雷峰塔下，青蛇苦苦修行，終於推倒雷鋒救了白蛇，白蛇大受感動，於是把青蛇變回男的，兩蛇終成眷屬。修這門課，絕對可以聽飽各種故事。介紹完四大傳說後，接著會進入各類說唱藝術︰快板、評話、彈詞、相聲、琴書、雜曲......外加猜燈謎、歇後語、民間禁忌，隨時穿插老師即興講笑話，回想起來，一學期能教這麼多內容，簡直神乎其技不可思議。沒報告、沒作業、不一定點名，期中有一個猜燈謎活動需要出席，期末則是筆試。老師會發講義，配合板書，還有播放影片跟錄音帶，需仔細聽、勤抄筆記。期末考的筆試包括填空題（四大傳說分別是？相聲的別名是？）、填充題（歇後語填寫）、聽力測驗（播上課播過的音檔，需分辨是黃梅調？彈詞？太平歌詞？）、申論題（個人對說唱藝術的感想？）拿90以上不是難事。老師本人是著名崑曲演員，講話語速極快但口齒清晰，眉飛色舞，唱作俱佳，感覺來了就現場唱一段調子，是我很敬佩喜歡的國文系教授。一門真心推薦的課，如果你對傳統藝術有興趣，來師大不可錯過。需注意，老師語速真的很快，想到什麼說什麼，板書也是類似狀況，可能會跟得有點吃力。雖然內容很廣泛，但礙於時間限制，有些會僅用影片帶過。有興趣的人會學得很高興，沒興趣大概會覺得很累...謝謝分享！之前心心念念想選這堂但都沒選到，這學期總算選到了，希望可以在課堂學到有趣的事物／／／大推孟珍老師覺得開心!我一個交換生能選到!她的課我基本上都快選完了，除了一些限修的，因為她真的很好笑，而且懂很多！她的紅樓夢也很有趣她的紅樓夢內容怎麼樣重嗎不會重喔～也是老師想到什麼講什麼紅樓夢的話要寫佳句本唷～就是看紅樓夢然後把佳句寫在自備的筆記本上，不用看完也沒關係(當初120回我才看完40回而已XD)，還會有一個上台報告，老師很free讓大家自己分組自己想要報告什麼( 可以報告服飾、衣物、建築、人物的故事....)期末考筆試50格一題兩分～認真的話分數會滿好看的期末考都是她上過的內容～不用怕沒看完書林芮慶是佛心好課，不過老師上課播放的作品要認真記，是重要考點。蔡家霈</a:t>
            </a:r>
          </a:p>
        </p:txBody>
      </p:sp>
      <p:sp>
        <p:nvSpPr>
          <p:cNvPr id="3" name="文本框 15">
            <a:extLst>
              <a:ext uri="{FF2B5EF4-FFF2-40B4-BE49-F238E27FC236}">
                <a16:creationId xmlns:a16="http://schemas.microsoft.com/office/drawing/2014/main" id="{BF080E89-BA9F-48B0-B230-9972460E9077}"/>
              </a:ext>
            </a:extLst>
          </p:cNvPr>
          <p:cNvSpPr txBox="1"/>
          <p:nvPr/>
        </p:nvSpPr>
        <p:spPr>
          <a:xfrm>
            <a:off x="3506680" y="800872"/>
            <a:ext cx="1890943" cy="672821"/>
          </a:xfrm>
          <a:prstGeom prst="rect">
            <a:avLst/>
          </a:prstGeom>
          <a:noFill/>
        </p:spPr>
        <p:txBody>
          <a:bodyPr wrap="square" rtlCol="0">
            <a:noAutofit/>
          </a:bodyPr>
          <a:lstStyle/>
          <a:p>
            <a:pPr>
              <a:lnSpc>
                <a:spcPct val="100000"/>
              </a:lnSpc>
            </a:pPr>
            <a:r>
              <a:rPr lang="zh-TW" altLang="en-US" sz="3200" b="1" dirty="0">
                <a:solidFill>
                  <a:srgbClr val="FF0000"/>
                </a:solidFill>
              </a:rPr>
              <a:t>示範文本</a:t>
            </a:r>
            <a:endParaRPr lang="zh-CN" altLang="en-US" sz="3200" b="1" dirty="0">
              <a:solidFill>
                <a:srgbClr val="FF0000"/>
              </a:solidFill>
            </a:endParaRPr>
          </a:p>
        </p:txBody>
      </p:sp>
    </p:spTree>
    <p:extLst>
      <p:ext uri="{BB962C8B-B14F-4D97-AF65-F5344CB8AC3E}">
        <p14:creationId xmlns:p14="http://schemas.microsoft.com/office/powerpoint/2010/main" val="397300753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2020-12-28 23:32:49.781000"/>
          <p:cNvPicPr>
            <a:picLocks noChangeAspect="1"/>
          </p:cNvPicPr>
          <p:nvPr/>
        </p:nvPicPr>
        <p:blipFill>
          <a:blip r:embed="rId3"/>
          <a:srcRect l="36003" t="5930" r="17152" b="19233"/>
          <a:stretch>
            <a:fillRect/>
          </a:stretch>
        </p:blipFill>
        <p:spPr>
          <a:xfrm>
            <a:off x="789305" y="249555"/>
            <a:ext cx="5718810" cy="6359525"/>
          </a:xfrm>
          <a:prstGeom prst="rect">
            <a:avLst/>
          </a:prstGeom>
        </p:spPr>
      </p:pic>
      <p:pic>
        <p:nvPicPr>
          <p:cNvPr id="9" name="图片 8" descr="2020-12-28 23:33:22.432000"/>
          <p:cNvPicPr>
            <a:picLocks noChangeAspect="1"/>
          </p:cNvPicPr>
          <p:nvPr/>
        </p:nvPicPr>
        <p:blipFill>
          <a:blip r:embed="rId4"/>
          <a:srcRect l="40372" t="55565" r="16262" b="6860"/>
          <a:stretch>
            <a:fillRect/>
          </a:stretch>
        </p:blipFill>
        <p:spPr>
          <a:xfrm>
            <a:off x="5939790" y="249555"/>
            <a:ext cx="5674360" cy="348551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id="{EFB44377-2E1D-4398-8162-61E488C307AB}"/>
              </a:ext>
            </a:extLst>
          </p:cNvPr>
          <p:cNvPicPr>
            <a:picLocks noChangeAspect="1"/>
          </p:cNvPicPr>
          <p:nvPr/>
        </p:nvPicPr>
        <p:blipFill>
          <a:blip r:embed="rId2"/>
          <a:stretch>
            <a:fillRect/>
          </a:stretch>
        </p:blipFill>
        <p:spPr>
          <a:xfrm>
            <a:off x="2833677" y="976657"/>
            <a:ext cx="6773220" cy="5668166"/>
          </a:xfrm>
          <a:prstGeom prst="rect">
            <a:avLst/>
          </a:prstGeom>
        </p:spPr>
      </p:pic>
      <p:sp>
        <p:nvSpPr>
          <p:cNvPr id="3" name="文本框 15">
            <a:extLst>
              <a:ext uri="{FF2B5EF4-FFF2-40B4-BE49-F238E27FC236}">
                <a16:creationId xmlns:a16="http://schemas.microsoft.com/office/drawing/2014/main" id="{E6740D22-2260-4B83-A206-675174014594}"/>
              </a:ext>
            </a:extLst>
          </p:cNvPr>
          <p:cNvSpPr txBox="1"/>
          <p:nvPr/>
        </p:nvSpPr>
        <p:spPr>
          <a:xfrm>
            <a:off x="2833677" y="374858"/>
            <a:ext cx="1890943" cy="672821"/>
          </a:xfrm>
          <a:prstGeom prst="rect">
            <a:avLst/>
          </a:prstGeom>
          <a:noFill/>
        </p:spPr>
        <p:txBody>
          <a:bodyPr wrap="square" rtlCol="0">
            <a:noAutofit/>
          </a:bodyPr>
          <a:lstStyle/>
          <a:p>
            <a:pPr>
              <a:lnSpc>
                <a:spcPct val="100000"/>
              </a:lnSpc>
            </a:pPr>
            <a:r>
              <a:rPr lang="zh-TW" altLang="en-US" sz="3200" b="1" dirty="0">
                <a:solidFill>
                  <a:srgbClr val="FF0000"/>
                </a:solidFill>
              </a:rPr>
              <a:t>結果</a:t>
            </a:r>
            <a:endParaRPr lang="zh-CN" altLang="en-US" sz="3200" b="1" dirty="0">
              <a:solidFill>
                <a:srgbClr val="FF0000"/>
              </a:solidFill>
            </a:endParaRPr>
          </a:p>
        </p:txBody>
      </p:sp>
    </p:spTree>
    <p:extLst>
      <p:ext uri="{BB962C8B-B14F-4D97-AF65-F5344CB8AC3E}">
        <p14:creationId xmlns:p14="http://schemas.microsoft.com/office/powerpoint/2010/main" val="326291782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133849" y="2518226"/>
            <a:ext cx="3924302" cy="2542274"/>
          </a:xfrm>
          <a:prstGeom prst="rect">
            <a:avLst/>
          </a:prstGeom>
        </p:spPr>
      </p:pic>
      <p:grpSp>
        <p:nvGrpSpPr>
          <p:cNvPr id="3" name="组合 2"/>
          <p:cNvGrpSpPr/>
          <p:nvPr/>
        </p:nvGrpSpPr>
        <p:grpSpPr>
          <a:xfrm>
            <a:off x="8375651" y="2043793"/>
            <a:ext cx="2796157" cy="1220554"/>
            <a:chOff x="7325359" y="2384859"/>
            <a:chExt cx="2796157" cy="1220554"/>
          </a:xfrm>
        </p:grpSpPr>
        <p:sp>
          <p:nvSpPr>
            <p:cNvPr id="4" name="矩形 3"/>
            <p:cNvSpPr/>
            <p:nvPr/>
          </p:nvSpPr>
          <p:spPr>
            <a:xfrm>
              <a:off x="7325359" y="2737483"/>
              <a:ext cx="2796157" cy="867930"/>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a:t>
              </a:r>
            </a:p>
          </p:txBody>
        </p:sp>
        <p:sp>
          <p:nvSpPr>
            <p:cNvPr id="5" name="矩形 4"/>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文字添加</a:t>
              </a:r>
            </a:p>
          </p:txBody>
        </p:sp>
      </p:grpSp>
      <p:grpSp>
        <p:nvGrpSpPr>
          <p:cNvPr id="6" name="组合 5"/>
          <p:cNvGrpSpPr/>
          <p:nvPr/>
        </p:nvGrpSpPr>
        <p:grpSpPr>
          <a:xfrm>
            <a:off x="8375651" y="4050393"/>
            <a:ext cx="2796157" cy="1220554"/>
            <a:chOff x="7325359" y="2384859"/>
            <a:chExt cx="2796157" cy="1220554"/>
          </a:xfrm>
        </p:grpSpPr>
        <p:sp>
          <p:nvSpPr>
            <p:cNvPr id="7" name="矩形 6"/>
            <p:cNvSpPr/>
            <p:nvPr/>
          </p:nvSpPr>
          <p:spPr>
            <a:xfrm>
              <a:off x="7325359" y="2737483"/>
              <a:ext cx="2796157" cy="867930"/>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a:t>
              </a:r>
            </a:p>
          </p:txBody>
        </p:sp>
        <p:sp>
          <p:nvSpPr>
            <p:cNvPr id="8" name="矩形 7"/>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文字添加</a:t>
              </a:r>
            </a:p>
          </p:txBody>
        </p:sp>
      </p:grpSp>
      <p:grpSp>
        <p:nvGrpSpPr>
          <p:cNvPr id="9" name="组合 8"/>
          <p:cNvGrpSpPr/>
          <p:nvPr/>
        </p:nvGrpSpPr>
        <p:grpSpPr>
          <a:xfrm>
            <a:off x="1035051" y="2043793"/>
            <a:ext cx="2796157" cy="1220554"/>
            <a:chOff x="7325359" y="2384859"/>
            <a:chExt cx="2796157" cy="1220554"/>
          </a:xfrm>
        </p:grpSpPr>
        <p:sp>
          <p:nvSpPr>
            <p:cNvPr id="10" name="矩形 9"/>
            <p:cNvSpPr/>
            <p:nvPr/>
          </p:nvSpPr>
          <p:spPr>
            <a:xfrm>
              <a:off x="7325359" y="2737483"/>
              <a:ext cx="2796157" cy="867930"/>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a:t>
              </a:r>
            </a:p>
          </p:txBody>
        </p:sp>
        <p:sp>
          <p:nvSpPr>
            <p:cNvPr id="11" name="矩形 10"/>
            <p:cNvSpPr/>
            <p:nvPr/>
          </p:nvSpPr>
          <p:spPr>
            <a:xfrm>
              <a:off x="7879542"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文字添加</a:t>
              </a:r>
            </a:p>
          </p:txBody>
        </p:sp>
      </p:grpSp>
      <p:grpSp>
        <p:nvGrpSpPr>
          <p:cNvPr id="12" name="组合 11"/>
          <p:cNvGrpSpPr/>
          <p:nvPr/>
        </p:nvGrpSpPr>
        <p:grpSpPr>
          <a:xfrm>
            <a:off x="1035051" y="4050393"/>
            <a:ext cx="2796157" cy="1220554"/>
            <a:chOff x="7325359" y="2384859"/>
            <a:chExt cx="2796157" cy="1220554"/>
          </a:xfrm>
        </p:grpSpPr>
        <p:sp>
          <p:nvSpPr>
            <p:cNvPr id="13" name="矩形 12"/>
            <p:cNvSpPr/>
            <p:nvPr/>
          </p:nvSpPr>
          <p:spPr>
            <a:xfrm>
              <a:off x="7325359" y="2737483"/>
              <a:ext cx="2796157" cy="867930"/>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a:t>
              </a:r>
            </a:p>
          </p:txBody>
        </p:sp>
        <p:sp>
          <p:nvSpPr>
            <p:cNvPr id="14" name="矩形 13"/>
            <p:cNvSpPr/>
            <p:nvPr/>
          </p:nvSpPr>
          <p:spPr>
            <a:xfrm>
              <a:off x="7879542"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文字添加</a:t>
              </a:r>
            </a:p>
          </p:txBody>
        </p:sp>
      </p:grpSp>
      <p:grpSp>
        <p:nvGrpSpPr>
          <p:cNvPr id="15" name="组合 14"/>
          <p:cNvGrpSpPr/>
          <p:nvPr/>
        </p:nvGrpSpPr>
        <p:grpSpPr>
          <a:xfrm>
            <a:off x="349774" y="298230"/>
            <a:ext cx="2907776" cy="1666264"/>
            <a:chOff x="349774" y="260130"/>
            <a:chExt cx="2907776" cy="1666264"/>
          </a:xfrm>
        </p:grpSpPr>
        <p:pic>
          <p:nvPicPr>
            <p:cNvPr id="16" name="图片 15"/>
            <p:cNvPicPr>
              <a:picLocks noChangeAspect="1"/>
            </p:cNvPicPr>
            <p:nvPr/>
          </p:nvPicPr>
          <p:blipFill>
            <a:blip r:embed="rId4"/>
            <a:stretch>
              <a:fillRect/>
            </a:stretch>
          </p:blipFill>
          <p:spPr>
            <a:xfrm>
              <a:off x="349774" y="260130"/>
              <a:ext cx="2907776" cy="1666264"/>
            </a:xfrm>
            <a:prstGeom prst="rect">
              <a:avLst/>
            </a:prstGeom>
          </p:spPr>
        </p:pic>
        <p:sp>
          <p:nvSpPr>
            <p:cNvPr id="17" name="矩形 16"/>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31" presetClass="entr" presetSubtype="0" fill="hold" nodeType="afterEffect">
                                  <p:childTnLst>
                                    <p:set>
                                      <p:cBhvr>
                                        <p:cTn id="18" dur="1" fill="hold">
                                          <p:stCondLst>
                                            <p:cond delay="0"/>
                                          </p:stCondLst>
                                        </p:cTn>
                                        <p:tgtEl>
                                          <p:spTgt spid="9"/>
                                        </p:tgtEl>
                                        <p:attrNameLst>
                                          <p:attrName>style.visibility</p:attrName>
                                        </p:attrNameLst>
                                      </p:cBhvr>
                                      <p:to>
                                        <p:strVal val="visible"/>
                                      </p:to>
                                    </p:set>
                                    <p:anim calcmode="lin" valueType="num">
                                      <p:cBhvr>
                                        <p:cTn id="19" dur="1000" fill="hold"/>
                                        <p:tgtEl>
                                          <p:spTgt spid="9"/>
                                        </p:tgtEl>
                                        <p:attrNameLst>
                                          <p:attrName>ppt_w</p:attrName>
                                        </p:attrNameLst>
                                      </p:cBhvr>
                                      <p:tavLst>
                                        <p:tav tm="0">
                                          <p:val>
                                            <p:fltVal val="0"/>
                                          </p:val>
                                        </p:tav>
                                        <p:tav tm="100000">
                                          <p:val>
                                            <p:strVal val="#ppt_w"/>
                                          </p:val>
                                        </p:tav>
                                      </p:tavLst>
                                    </p:anim>
                                    <p:anim calcmode="lin" valueType="num">
                                      <p:cBhvr>
                                        <p:cTn id="20" dur="1000" fill="hold"/>
                                        <p:tgtEl>
                                          <p:spTgt spid="9"/>
                                        </p:tgtEl>
                                        <p:attrNameLst>
                                          <p:attrName>ppt_h</p:attrName>
                                        </p:attrNameLst>
                                      </p:cBhvr>
                                      <p:tavLst>
                                        <p:tav tm="0">
                                          <p:val>
                                            <p:fltVal val="0"/>
                                          </p:val>
                                        </p:tav>
                                        <p:tav tm="100000">
                                          <p:val>
                                            <p:strVal val="#ppt_h"/>
                                          </p:val>
                                        </p:tav>
                                      </p:tavLst>
                                    </p:anim>
                                    <p:anim calcmode="lin" valueType="num">
                                      <p:cBhvr>
                                        <p:cTn id="21" dur="1000" fill="hold"/>
                                        <p:tgtEl>
                                          <p:spTgt spid="9"/>
                                        </p:tgtEl>
                                        <p:attrNameLst>
                                          <p:attrName>style.rotation</p:attrName>
                                        </p:attrNameLst>
                                      </p:cBhvr>
                                      <p:tavLst>
                                        <p:tav tm="0">
                                          <p:val>
                                            <p:fltVal val="90"/>
                                          </p:val>
                                        </p:tav>
                                        <p:tav tm="100000">
                                          <p:val>
                                            <p:fltVal val="0"/>
                                          </p:val>
                                        </p:tav>
                                      </p:tavLst>
                                    </p:anim>
                                    <p:animEffect transition="in" filter="fade">
                                      <p:cBhvr>
                                        <p:cTn id="22" dur="1000"/>
                                        <p:tgtEl>
                                          <p:spTgt spid="9"/>
                                        </p:tgtEl>
                                      </p:cBhvr>
                                    </p:animEffect>
                                  </p:childTnLst>
                                </p:cTn>
                              </p:par>
                            </p:childTnLst>
                          </p:cTn>
                        </p:par>
                        <p:par>
                          <p:cTn id="23" fill="hold">
                            <p:stCondLst>
                              <p:cond delay="3000"/>
                            </p:stCondLst>
                            <p:childTnLst>
                              <p:par>
                                <p:cTn id="24" presetID="31" presetClass="entr" presetSubtype="0" fill="hold" nodeType="afterEffect">
                                  <p:childTnLst>
                                    <p:set>
                                      <p:cBhvr>
                                        <p:cTn id="25" dur="1" fill="hold">
                                          <p:stCondLst>
                                            <p:cond delay="0"/>
                                          </p:stCondLst>
                                        </p:cTn>
                                        <p:tgtEl>
                                          <p:spTgt spid="3"/>
                                        </p:tgtEl>
                                        <p:attrNameLst>
                                          <p:attrName>style.visibility</p:attrName>
                                        </p:attrNameLst>
                                      </p:cBhvr>
                                      <p:to>
                                        <p:strVal val="visible"/>
                                      </p:to>
                                    </p:set>
                                    <p:anim calcmode="lin" valueType="num">
                                      <p:cBhvr>
                                        <p:cTn id="26" dur="1000" fill="hold"/>
                                        <p:tgtEl>
                                          <p:spTgt spid="3"/>
                                        </p:tgtEl>
                                        <p:attrNameLst>
                                          <p:attrName>ppt_w</p:attrName>
                                        </p:attrNameLst>
                                      </p:cBhvr>
                                      <p:tavLst>
                                        <p:tav tm="0">
                                          <p:val>
                                            <p:fltVal val="0"/>
                                          </p:val>
                                        </p:tav>
                                        <p:tav tm="100000">
                                          <p:val>
                                            <p:strVal val="#ppt_w"/>
                                          </p:val>
                                        </p:tav>
                                      </p:tavLst>
                                    </p:anim>
                                    <p:anim calcmode="lin" valueType="num">
                                      <p:cBhvr>
                                        <p:cTn id="27" dur="1000" fill="hold"/>
                                        <p:tgtEl>
                                          <p:spTgt spid="3"/>
                                        </p:tgtEl>
                                        <p:attrNameLst>
                                          <p:attrName>ppt_h</p:attrName>
                                        </p:attrNameLst>
                                      </p:cBhvr>
                                      <p:tavLst>
                                        <p:tav tm="0">
                                          <p:val>
                                            <p:fltVal val="0"/>
                                          </p:val>
                                        </p:tav>
                                        <p:tav tm="100000">
                                          <p:val>
                                            <p:strVal val="#ppt_h"/>
                                          </p:val>
                                        </p:tav>
                                      </p:tavLst>
                                    </p:anim>
                                    <p:anim calcmode="lin" valueType="num">
                                      <p:cBhvr>
                                        <p:cTn id="28" dur="1000" fill="hold"/>
                                        <p:tgtEl>
                                          <p:spTgt spid="3"/>
                                        </p:tgtEl>
                                        <p:attrNameLst>
                                          <p:attrName>style.rotation</p:attrName>
                                        </p:attrNameLst>
                                      </p:cBhvr>
                                      <p:tavLst>
                                        <p:tav tm="0">
                                          <p:val>
                                            <p:fltVal val="90"/>
                                          </p:val>
                                        </p:tav>
                                        <p:tav tm="100000">
                                          <p:val>
                                            <p:fltVal val="0"/>
                                          </p:val>
                                        </p:tav>
                                      </p:tavLst>
                                    </p:anim>
                                    <p:animEffect transition="in" filter="fade">
                                      <p:cBhvr>
                                        <p:cTn id="29" dur="1000"/>
                                        <p:tgtEl>
                                          <p:spTgt spid="3"/>
                                        </p:tgtEl>
                                      </p:cBhvr>
                                    </p:animEffect>
                                  </p:childTnLst>
                                </p:cTn>
                              </p:par>
                            </p:childTnLst>
                          </p:cTn>
                        </p:par>
                        <p:par>
                          <p:cTn id="30" fill="hold">
                            <p:stCondLst>
                              <p:cond delay="4000"/>
                            </p:stCondLst>
                            <p:childTnLst>
                              <p:par>
                                <p:cTn id="31" presetID="31" presetClass="entr" presetSubtype="0" fill="hold" nodeType="afterEffect">
                                  <p:childTnLst>
                                    <p:set>
                                      <p:cBhvr>
                                        <p:cTn id="32" dur="1" fill="hold">
                                          <p:stCondLst>
                                            <p:cond delay="0"/>
                                          </p:stCondLst>
                                        </p:cTn>
                                        <p:tgtEl>
                                          <p:spTgt spid="12"/>
                                        </p:tgtEl>
                                        <p:attrNameLst>
                                          <p:attrName>style.visibility</p:attrName>
                                        </p:attrNameLst>
                                      </p:cBhvr>
                                      <p:to>
                                        <p:strVal val="visible"/>
                                      </p:to>
                                    </p:set>
                                    <p:anim calcmode="lin" valueType="num">
                                      <p:cBhvr>
                                        <p:cTn id="33" dur="1000" fill="hold"/>
                                        <p:tgtEl>
                                          <p:spTgt spid="12"/>
                                        </p:tgtEl>
                                        <p:attrNameLst>
                                          <p:attrName>ppt_w</p:attrName>
                                        </p:attrNameLst>
                                      </p:cBhvr>
                                      <p:tavLst>
                                        <p:tav tm="0">
                                          <p:val>
                                            <p:fltVal val="0"/>
                                          </p:val>
                                        </p:tav>
                                        <p:tav tm="100000">
                                          <p:val>
                                            <p:strVal val="#ppt_w"/>
                                          </p:val>
                                        </p:tav>
                                      </p:tavLst>
                                    </p:anim>
                                    <p:anim calcmode="lin" valueType="num">
                                      <p:cBhvr>
                                        <p:cTn id="34" dur="1000" fill="hold"/>
                                        <p:tgtEl>
                                          <p:spTgt spid="12"/>
                                        </p:tgtEl>
                                        <p:attrNameLst>
                                          <p:attrName>ppt_h</p:attrName>
                                        </p:attrNameLst>
                                      </p:cBhvr>
                                      <p:tavLst>
                                        <p:tav tm="0">
                                          <p:val>
                                            <p:fltVal val="0"/>
                                          </p:val>
                                        </p:tav>
                                        <p:tav tm="100000">
                                          <p:val>
                                            <p:strVal val="#ppt_h"/>
                                          </p:val>
                                        </p:tav>
                                      </p:tavLst>
                                    </p:anim>
                                    <p:anim calcmode="lin" valueType="num">
                                      <p:cBhvr>
                                        <p:cTn id="35" dur="1000" fill="hold"/>
                                        <p:tgtEl>
                                          <p:spTgt spid="12"/>
                                        </p:tgtEl>
                                        <p:attrNameLst>
                                          <p:attrName>style.rotation</p:attrName>
                                        </p:attrNameLst>
                                      </p:cBhvr>
                                      <p:tavLst>
                                        <p:tav tm="0">
                                          <p:val>
                                            <p:fltVal val="90"/>
                                          </p:val>
                                        </p:tav>
                                        <p:tav tm="100000">
                                          <p:val>
                                            <p:fltVal val="0"/>
                                          </p:val>
                                        </p:tav>
                                      </p:tavLst>
                                    </p:anim>
                                    <p:animEffect transition="in" filter="fade">
                                      <p:cBhvr>
                                        <p:cTn id="36" dur="1000"/>
                                        <p:tgtEl>
                                          <p:spTgt spid="12"/>
                                        </p:tgtEl>
                                      </p:cBhvr>
                                    </p:animEffect>
                                  </p:childTnLst>
                                </p:cTn>
                              </p:par>
                            </p:childTnLst>
                          </p:cTn>
                        </p:par>
                        <p:par>
                          <p:cTn id="37" fill="hold">
                            <p:stCondLst>
                              <p:cond delay="5000"/>
                            </p:stCondLst>
                            <p:childTnLst>
                              <p:par>
                                <p:cTn id="38" presetID="31" presetClass="entr" presetSubtype="0" fill="hold" nodeType="afterEffect">
                                  <p:childTnLst>
                                    <p:set>
                                      <p:cBhvr>
                                        <p:cTn id="39" dur="1" fill="hold">
                                          <p:stCondLst>
                                            <p:cond delay="0"/>
                                          </p:stCondLst>
                                        </p:cTn>
                                        <p:tgtEl>
                                          <p:spTgt spid="6"/>
                                        </p:tgtEl>
                                        <p:attrNameLst>
                                          <p:attrName>style.visibility</p:attrName>
                                        </p:attrNameLst>
                                      </p:cBhvr>
                                      <p:to>
                                        <p:strVal val="visible"/>
                                      </p:to>
                                    </p:set>
                                    <p:anim calcmode="lin" valueType="num">
                                      <p:cBhvr>
                                        <p:cTn id="40" dur="1000" fill="hold"/>
                                        <p:tgtEl>
                                          <p:spTgt spid="6"/>
                                        </p:tgtEl>
                                        <p:attrNameLst>
                                          <p:attrName>ppt_w</p:attrName>
                                        </p:attrNameLst>
                                      </p:cBhvr>
                                      <p:tavLst>
                                        <p:tav tm="0">
                                          <p:val>
                                            <p:fltVal val="0"/>
                                          </p:val>
                                        </p:tav>
                                        <p:tav tm="100000">
                                          <p:val>
                                            <p:strVal val="#ppt_w"/>
                                          </p:val>
                                        </p:tav>
                                      </p:tavLst>
                                    </p:anim>
                                    <p:anim calcmode="lin" valueType="num">
                                      <p:cBhvr>
                                        <p:cTn id="41" dur="1000" fill="hold"/>
                                        <p:tgtEl>
                                          <p:spTgt spid="6"/>
                                        </p:tgtEl>
                                        <p:attrNameLst>
                                          <p:attrName>ppt_h</p:attrName>
                                        </p:attrNameLst>
                                      </p:cBhvr>
                                      <p:tavLst>
                                        <p:tav tm="0">
                                          <p:val>
                                            <p:fltVal val="0"/>
                                          </p:val>
                                        </p:tav>
                                        <p:tav tm="100000">
                                          <p:val>
                                            <p:strVal val="#ppt_h"/>
                                          </p:val>
                                        </p:tav>
                                      </p:tavLst>
                                    </p:anim>
                                    <p:anim calcmode="lin" valueType="num">
                                      <p:cBhvr>
                                        <p:cTn id="42" dur="1000" fill="hold"/>
                                        <p:tgtEl>
                                          <p:spTgt spid="6"/>
                                        </p:tgtEl>
                                        <p:attrNameLst>
                                          <p:attrName>style.rotation</p:attrName>
                                        </p:attrNameLst>
                                      </p:cBhvr>
                                      <p:tavLst>
                                        <p:tav tm="0">
                                          <p:val>
                                            <p:fltVal val="90"/>
                                          </p:val>
                                        </p:tav>
                                        <p:tav tm="100000">
                                          <p:val>
                                            <p:fltVal val="0"/>
                                          </p:val>
                                        </p:tav>
                                      </p:tavLst>
                                    </p:anim>
                                    <p:animEffect transition="in" filter="fade">
                                      <p:cBhvr>
                                        <p:cTn id="43"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6524625" y="1875269"/>
            <a:ext cx="3914776" cy="3828188"/>
          </a:xfrm>
          <a:prstGeom prst="rect">
            <a:avLst/>
          </a:prstGeom>
        </p:spPr>
      </p:pic>
      <p:grpSp>
        <p:nvGrpSpPr>
          <p:cNvPr id="3" name="组合 2"/>
          <p:cNvGrpSpPr/>
          <p:nvPr/>
        </p:nvGrpSpPr>
        <p:grpSpPr>
          <a:xfrm>
            <a:off x="1242443" y="2170793"/>
            <a:ext cx="4269357" cy="1817319"/>
            <a:chOff x="7325359" y="2334059"/>
            <a:chExt cx="4269357" cy="1817319"/>
          </a:xfrm>
        </p:grpSpPr>
        <p:sp>
          <p:nvSpPr>
            <p:cNvPr id="4" name="矩形 3"/>
            <p:cNvSpPr/>
            <p:nvPr/>
          </p:nvSpPr>
          <p:spPr>
            <a:xfrm>
              <a:off x="7325359" y="2877183"/>
              <a:ext cx="4269357" cy="1274195"/>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6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用户可以在投影仪或者计算机上进行演示也可以将演示文稿打印出来制作成胶片用户可以在投影仪或者计算机上进行演示也可以将演示文稿打印出来制作成胶片</a:t>
              </a:r>
            </a:p>
          </p:txBody>
        </p:sp>
        <p:sp>
          <p:nvSpPr>
            <p:cNvPr id="5" name="矩形 4"/>
            <p:cNvSpPr/>
            <p:nvPr/>
          </p:nvSpPr>
          <p:spPr>
            <a:xfrm>
              <a:off x="7325360" y="2334059"/>
              <a:ext cx="2241974" cy="43640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000" b="1">
                  <a:solidFill>
                    <a:srgbClr val="3C3C3B"/>
                  </a:solidFill>
                  <a:latin typeface="迷你简准圆" pitchFamily="1" charset="-122"/>
                  <a:ea typeface="迷你简准圆" pitchFamily="1" charset="-122"/>
                </a:rPr>
                <a:t>标题文字添加</a:t>
              </a:r>
            </a:p>
          </p:txBody>
        </p:sp>
      </p:grpSp>
      <p:sp>
        <p:nvSpPr>
          <p:cNvPr id="6" name="任意多边形 5"/>
          <p:cNvSpPr/>
          <p:nvPr/>
        </p:nvSpPr>
        <p:spPr>
          <a:xfrm>
            <a:off x="1360900" y="2626165"/>
            <a:ext cx="4068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7" name="矩形 6"/>
          <p:cNvSpPr/>
          <p:nvPr/>
        </p:nvSpPr>
        <p:spPr>
          <a:xfrm>
            <a:off x="7535294" y="5149580"/>
            <a:ext cx="1335656" cy="350865"/>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a:solidFill>
                  <a:srgbClr val="3C3C3B"/>
                </a:solidFill>
                <a:latin typeface="迷你简准圆" pitchFamily="1" charset="-122"/>
                <a:ea typeface="迷你简准圆" pitchFamily="1" charset="-122"/>
              </a:rPr>
              <a:t>文字添加</a:t>
            </a:r>
          </a:p>
        </p:txBody>
      </p:sp>
      <p:sp>
        <p:nvSpPr>
          <p:cNvPr id="8" name="矩形 7"/>
          <p:cNvSpPr/>
          <p:nvPr/>
        </p:nvSpPr>
        <p:spPr>
          <a:xfrm>
            <a:off x="8135369" y="4663805"/>
            <a:ext cx="1335656" cy="350865"/>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a:solidFill>
                  <a:srgbClr val="3C3C3B"/>
                </a:solidFill>
                <a:latin typeface="迷你简准圆" pitchFamily="1" charset="-122"/>
                <a:ea typeface="迷你简准圆" pitchFamily="1" charset="-122"/>
              </a:rPr>
              <a:t>文字添加</a:t>
            </a:r>
          </a:p>
        </p:txBody>
      </p:sp>
      <p:sp>
        <p:nvSpPr>
          <p:cNvPr id="9" name="矩形 8"/>
          <p:cNvSpPr/>
          <p:nvPr/>
        </p:nvSpPr>
        <p:spPr>
          <a:xfrm>
            <a:off x="8659244" y="4087433"/>
            <a:ext cx="1335656" cy="350865"/>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a:solidFill>
                  <a:srgbClr val="3C3C3B"/>
                </a:solidFill>
                <a:latin typeface="迷你简准圆" pitchFamily="1" charset="-122"/>
                <a:ea typeface="迷你简准圆" pitchFamily="1" charset="-122"/>
              </a:rPr>
              <a:t>文字添加</a:t>
            </a:r>
          </a:p>
        </p:txBody>
      </p:sp>
      <p:sp>
        <p:nvSpPr>
          <p:cNvPr id="10" name="矩形 9"/>
          <p:cNvSpPr/>
          <p:nvPr/>
        </p:nvSpPr>
        <p:spPr>
          <a:xfrm>
            <a:off x="9122795" y="3586053"/>
            <a:ext cx="1335656" cy="350865"/>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a:solidFill>
                  <a:srgbClr val="3C3C3B"/>
                </a:solidFill>
                <a:latin typeface="迷你简准圆" pitchFamily="1" charset="-122"/>
                <a:ea typeface="迷你简准圆" pitchFamily="1" charset="-122"/>
              </a:rPr>
              <a:t>文字添加</a:t>
            </a:r>
          </a:p>
        </p:txBody>
      </p:sp>
      <p:sp>
        <p:nvSpPr>
          <p:cNvPr id="11" name="矩形 10"/>
          <p:cNvSpPr/>
          <p:nvPr/>
        </p:nvSpPr>
        <p:spPr>
          <a:xfrm>
            <a:off x="9665720" y="3108376"/>
            <a:ext cx="1335656" cy="333168"/>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a:solidFill>
                  <a:srgbClr val="3C3C3B"/>
                </a:solidFill>
                <a:latin typeface="迷你简准圆" pitchFamily="1" charset="-122"/>
                <a:ea typeface="迷你简准圆" pitchFamily="1" charset="-122"/>
              </a:rPr>
              <a:t>文字</a:t>
            </a:r>
          </a:p>
        </p:txBody>
      </p:sp>
      <p:grpSp>
        <p:nvGrpSpPr>
          <p:cNvPr id="12" name="组合 11"/>
          <p:cNvGrpSpPr/>
          <p:nvPr/>
        </p:nvGrpSpPr>
        <p:grpSpPr>
          <a:xfrm>
            <a:off x="349774" y="298230"/>
            <a:ext cx="2907776" cy="1666264"/>
            <a:chOff x="349774" y="260130"/>
            <a:chExt cx="2907776" cy="1666264"/>
          </a:xfrm>
        </p:grpSpPr>
        <p:pic>
          <p:nvPicPr>
            <p:cNvPr id="13" name="图片 12"/>
            <p:cNvPicPr>
              <a:picLocks noChangeAspect="1"/>
            </p:cNvPicPr>
            <p:nvPr/>
          </p:nvPicPr>
          <p:blipFill>
            <a:blip r:embed="rId4"/>
            <a:stretch>
              <a:fillRect/>
            </a:stretch>
          </p:blipFill>
          <p:spPr>
            <a:xfrm>
              <a:off x="349774" y="260130"/>
              <a:ext cx="2907776" cy="1666264"/>
            </a:xfrm>
            <a:prstGeom prst="rect">
              <a:avLst/>
            </a:prstGeom>
          </p:spPr>
        </p:pic>
        <p:sp>
          <p:nvSpPr>
            <p:cNvPr id="14" name="矩形 13"/>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53" presetClass="entr" presetSubtype="0" fill="hold" grpId="1" nodeType="afterEffect">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ppt_w</p:attrName>
                                        </p:attrNameLst>
                                      </p:cBhvr>
                                      <p:tavLst>
                                        <p:tav tm="0">
                                          <p:val>
                                            <p:fltVal val="0"/>
                                          </p:val>
                                        </p:tav>
                                        <p:tav tm="100000">
                                          <p:val>
                                            <p:strVal val="#ppt_w"/>
                                          </p:val>
                                        </p:tav>
                                      </p:tavLst>
                                    </p:anim>
                                    <p:anim calcmode="lin" valueType="num">
                                      <p:cBhvr>
                                        <p:cTn id="20" dur="500" fill="hold"/>
                                        <p:tgtEl>
                                          <p:spTgt spid="7"/>
                                        </p:tgtEl>
                                        <p:attrNameLst>
                                          <p:attrName>ppt_h</p:attrName>
                                        </p:attrNameLst>
                                      </p:cBhvr>
                                      <p:tavLst>
                                        <p:tav tm="0">
                                          <p:val>
                                            <p:fltVal val="0"/>
                                          </p:val>
                                        </p:tav>
                                        <p:tav tm="100000">
                                          <p:val>
                                            <p:strVal val="#ppt_h"/>
                                          </p:val>
                                        </p:tav>
                                      </p:tavLst>
                                    </p:anim>
                                    <p:animEffect transition="in" filter="fade">
                                      <p:cBhvr>
                                        <p:cTn id="21" dur="500"/>
                                        <p:tgtEl>
                                          <p:spTgt spid="7"/>
                                        </p:tgtEl>
                                      </p:cBhvr>
                                    </p:animEffect>
                                  </p:childTnLst>
                                </p:cTn>
                              </p:par>
                              <p:par>
                                <p:cTn id="22" presetID="53" presetClass="entr" presetSubtype="0" fill="hold" grpId="2" nodeType="withEffect">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ppt_w</p:attrName>
                                        </p:attrNameLst>
                                      </p:cBhvr>
                                      <p:tavLst>
                                        <p:tav tm="0">
                                          <p:val>
                                            <p:fltVal val="0"/>
                                          </p:val>
                                        </p:tav>
                                        <p:tav tm="100000">
                                          <p:val>
                                            <p:strVal val="#ppt_w"/>
                                          </p:val>
                                        </p:tav>
                                      </p:tavLst>
                                    </p:anim>
                                    <p:anim calcmode="lin" valueType="num">
                                      <p:cBhvr>
                                        <p:cTn id="25" dur="500" fill="hold"/>
                                        <p:tgtEl>
                                          <p:spTgt spid="8"/>
                                        </p:tgtEl>
                                        <p:attrNameLst>
                                          <p:attrName>ppt_h</p:attrName>
                                        </p:attrNameLst>
                                      </p:cBhvr>
                                      <p:tavLst>
                                        <p:tav tm="0">
                                          <p:val>
                                            <p:fltVal val="0"/>
                                          </p:val>
                                        </p:tav>
                                        <p:tav tm="100000">
                                          <p:val>
                                            <p:strVal val="#ppt_h"/>
                                          </p:val>
                                        </p:tav>
                                      </p:tavLst>
                                    </p:anim>
                                    <p:animEffect transition="in" filter="fade">
                                      <p:cBhvr>
                                        <p:cTn id="26" dur="500"/>
                                        <p:tgtEl>
                                          <p:spTgt spid="8"/>
                                        </p:tgtEl>
                                      </p:cBhvr>
                                    </p:animEffect>
                                  </p:childTnLst>
                                </p:cTn>
                              </p:par>
                              <p:par>
                                <p:cTn id="27" presetID="53" presetClass="entr" presetSubtype="0" fill="hold" grpId="3" nodeType="withEffect">
                                  <p:childTnLst>
                                    <p:set>
                                      <p:cBhvr>
                                        <p:cTn id="28" dur="1" fill="hold">
                                          <p:stCondLst>
                                            <p:cond delay="0"/>
                                          </p:stCondLst>
                                        </p:cTn>
                                        <p:tgtEl>
                                          <p:spTgt spid="9"/>
                                        </p:tgtEl>
                                        <p:attrNameLst>
                                          <p:attrName>style.visibility</p:attrName>
                                        </p:attrNameLst>
                                      </p:cBhvr>
                                      <p:to>
                                        <p:strVal val="visible"/>
                                      </p:to>
                                    </p:set>
                                    <p:anim calcmode="lin" valueType="num">
                                      <p:cBhvr>
                                        <p:cTn id="29" dur="500" fill="hold"/>
                                        <p:tgtEl>
                                          <p:spTgt spid="9"/>
                                        </p:tgtEl>
                                        <p:attrNameLst>
                                          <p:attrName>ppt_w</p:attrName>
                                        </p:attrNameLst>
                                      </p:cBhvr>
                                      <p:tavLst>
                                        <p:tav tm="0">
                                          <p:val>
                                            <p:fltVal val="0"/>
                                          </p:val>
                                        </p:tav>
                                        <p:tav tm="100000">
                                          <p:val>
                                            <p:strVal val="#ppt_w"/>
                                          </p:val>
                                        </p:tav>
                                      </p:tavLst>
                                    </p:anim>
                                    <p:anim calcmode="lin" valueType="num">
                                      <p:cBhvr>
                                        <p:cTn id="30" dur="500" fill="hold"/>
                                        <p:tgtEl>
                                          <p:spTgt spid="9"/>
                                        </p:tgtEl>
                                        <p:attrNameLst>
                                          <p:attrName>ppt_h</p:attrName>
                                        </p:attrNameLst>
                                      </p:cBhvr>
                                      <p:tavLst>
                                        <p:tav tm="0">
                                          <p:val>
                                            <p:fltVal val="0"/>
                                          </p:val>
                                        </p:tav>
                                        <p:tav tm="100000">
                                          <p:val>
                                            <p:strVal val="#ppt_h"/>
                                          </p:val>
                                        </p:tav>
                                      </p:tavLst>
                                    </p:anim>
                                    <p:animEffect transition="in" filter="fade">
                                      <p:cBhvr>
                                        <p:cTn id="31" dur="500"/>
                                        <p:tgtEl>
                                          <p:spTgt spid="9"/>
                                        </p:tgtEl>
                                      </p:cBhvr>
                                    </p:animEffect>
                                  </p:childTnLst>
                                </p:cTn>
                              </p:par>
                              <p:par>
                                <p:cTn id="32" presetID="53" presetClass="entr" presetSubtype="0" fill="hold" grpId="4" nodeType="withEffect">
                                  <p:childTnLst>
                                    <p:set>
                                      <p:cBhvr>
                                        <p:cTn id="33" dur="1" fill="hold">
                                          <p:stCondLst>
                                            <p:cond delay="0"/>
                                          </p:stCondLst>
                                        </p:cTn>
                                        <p:tgtEl>
                                          <p:spTgt spid="10"/>
                                        </p:tgtEl>
                                        <p:attrNameLst>
                                          <p:attrName>style.visibility</p:attrName>
                                        </p:attrNameLst>
                                      </p:cBhvr>
                                      <p:to>
                                        <p:strVal val="visible"/>
                                      </p:to>
                                    </p:set>
                                    <p:anim calcmode="lin" valueType="num">
                                      <p:cBhvr>
                                        <p:cTn id="34" dur="500" fill="hold"/>
                                        <p:tgtEl>
                                          <p:spTgt spid="10"/>
                                        </p:tgtEl>
                                        <p:attrNameLst>
                                          <p:attrName>ppt_w</p:attrName>
                                        </p:attrNameLst>
                                      </p:cBhvr>
                                      <p:tavLst>
                                        <p:tav tm="0">
                                          <p:val>
                                            <p:fltVal val="0"/>
                                          </p:val>
                                        </p:tav>
                                        <p:tav tm="100000">
                                          <p:val>
                                            <p:strVal val="#ppt_w"/>
                                          </p:val>
                                        </p:tav>
                                      </p:tavLst>
                                    </p:anim>
                                    <p:anim calcmode="lin" valueType="num">
                                      <p:cBhvr>
                                        <p:cTn id="35" dur="500" fill="hold"/>
                                        <p:tgtEl>
                                          <p:spTgt spid="10"/>
                                        </p:tgtEl>
                                        <p:attrNameLst>
                                          <p:attrName>ppt_h</p:attrName>
                                        </p:attrNameLst>
                                      </p:cBhvr>
                                      <p:tavLst>
                                        <p:tav tm="0">
                                          <p:val>
                                            <p:fltVal val="0"/>
                                          </p:val>
                                        </p:tav>
                                        <p:tav tm="100000">
                                          <p:val>
                                            <p:strVal val="#ppt_h"/>
                                          </p:val>
                                        </p:tav>
                                      </p:tavLst>
                                    </p:anim>
                                    <p:animEffect transition="in" filter="fade">
                                      <p:cBhvr>
                                        <p:cTn id="36" dur="500"/>
                                        <p:tgtEl>
                                          <p:spTgt spid="10"/>
                                        </p:tgtEl>
                                      </p:cBhvr>
                                    </p:animEffect>
                                  </p:childTnLst>
                                </p:cTn>
                              </p:par>
                              <p:par>
                                <p:cTn id="37" presetID="53" presetClass="entr" presetSubtype="0" fill="hold" grpId="5" nodeType="withEffec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childTnLst>
                          </p:cTn>
                        </p:par>
                        <p:par>
                          <p:cTn id="42" fill="hold">
                            <p:stCondLst>
                              <p:cond delay="2500"/>
                            </p:stCondLst>
                            <p:childTnLst>
                              <p:par>
                                <p:cTn id="43" presetID="2" presetClass="entr" presetSubtype="8" fill="hold" nodeType="afterEffect">
                                  <p:childTnLst>
                                    <p:set>
                                      <p:cBhvr>
                                        <p:cTn id="44" dur="1" fill="hold">
                                          <p:stCondLst>
                                            <p:cond delay="0"/>
                                          </p:stCondLst>
                                        </p:cTn>
                                        <p:tgtEl>
                                          <p:spTgt spid="3"/>
                                        </p:tgtEl>
                                        <p:attrNameLst>
                                          <p:attrName>style.visibility</p:attrName>
                                        </p:attrNameLst>
                                      </p:cBhvr>
                                      <p:to>
                                        <p:strVal val="visible"/>
                                      </p:to>
                                    </p:set>
                                    <p:anim calcmode="lin" valueType="num">
                                      <p:cBhvr additive="base">
                                        <p:cTn id="45" dur="500" fill="hold"/>
                                        <p:tgtEl>
                                          <p:spTgt spid="3"/>
                                        </p:tgtEl>
                                        <p:attrNameLst>
                                          <p:attrName>ppt_x</p:attrName>
                                        </p:attrNameLst>
                                      </p:cBhvr>
                                      <p:tavLst>
                                        <p:tav tm="0">
                                          <p:val>
                                            <p:strVal val="0-#ppt_w/2"/>
                                          </p:val>
                                        </p:tav>
                                        <p:tav tm="100000">
                                          <p:val>
                                            <p:strVal val="#ppt_x"/>
                                          </p:val>
                                        </p:tav>
                                      </p:tavLst>
                                    </p:anim>
                                    <p:anim calcmode="lin" valueType="num">
                                      <p:cBhvr additive="base">
                                        <p:cTn id="46" dur="500" fill="hold"/>
                                        <p:tgtEl>
                                          <p:spTgt spid="3"/>
                                        </p:tgtEl>
                                        <p:attrNameLst>
                                          <p:attrName>ppt_y</p:attrName>
                                        </p:attrNameLst>
                                      </p:cBhvr>
                                      <p:tavLst>
                                        <p:tav tm="0">
                                          <p:val>
                                            <p:strVal val="#ppt_y"/>
                                          </p:val>
                                        </p:tav>
                                        <p:tav tm="100000">
                                          <p:val>
                                            <p:strVal val="#ppt_y"/>
                                          </p:val>
                                        </p:tav>
                                      </p:tavLst>
                                    </p:anim>
                                  </p:childTnLst>
                                </p:cTn>
                              </p:par>
                            </p:childTnLst>
                          </p:cTn>
                        </p:par>
                        <p:par>
                          <p:cTn id="47" fill="hold">
                            <p:stCondLst>
                              <p:cond delay="3000"/>
                            </p:stCondLst>
                            <p:childTnLst>
                              <p:par>
                                <p:cTn id="48" presetID="22" presetClass="entr" presetSubtype="8" fill="hold" grpId="0" nodeType="afterEffect">
                                  <p:childTnLst>
                                    <p:set>
                                      <p:cBhvr>
                                        <p:cTn id="49" dur="1" fill="hold">
                                          <p:stCondLst>
                                            <p:cond delay="0"/>
                                          </p:stCondLst>
                                        </p:cTn>
                                        <p:tgtEl>
                                          <p:spTgt spid="6"/>
                                        </p:tgtEl>
                                        <p:attrNameLst>
                                          <p:attrName>style.visibility</p:attrName>
                                        </p:attrNameLst>
                                      </p:cBhvr>
                                      <p:to>
                                        <p:strVal val="visible"/>
                                      </p:to>
                                    </p:set>
                                    <p:animEffect transition="in" filter="wipe(left)">
                                      <p:cBhvr>
                                        <p:cTn id="5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1"/>
      <p:bldP spid="8" grpId="2"/>
      <p:bldP spid="9" grpId="3"/>
      <p:bldP spid="10" grpId="4"/>
      <p:bldP spid="11" grpId="5"/>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695825" y="2962986"/>
            <a:ext cx="2800350" cy="3148178"/>
          </a:xfrm>
          <a:prstGeom prst="rect">
            <a:avLst/>
          </a:prstGeom>
        </p:spPr>
      </p:pic>
      <p:grpSp>
        <p:nvGrpSpPr>
          <p:cNvPr id="3" name="组合 2"/>
          <p:cNvGrpSpPr/>
          <p:nvPr/>
        </p:nvGrpSpPr>
        <p:grpSpPr>
          <a:xfrm>
            <a:off x="8024243" y="3250293"/>
            <a:ext cx="2923157" cy="1719921"/>
            <a:chOff x="7325359" y="2384859"/>
            <a:chExt cx="2923157" cy="1719921"/>
          </a:xfrm>
        </p:grpSpPr>
        <p:sp>
          <p:nvSpPr>
            <p:cNvPr id="4" name="矩形 3"/>
            <p:cNvSpPr/>
            <p:nvPr/>
          </p:nvSpPr>
          <p:spPr>
            <a:xfrm>
              <a:off x="7325359" y="2737483"/>
              <a:ext cx="2923157" cy="1367297"/>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用户可以在投影仪或者计算机上进行演示也可以将演示文稿打印出来制作成胶片用户可以在投影仪或者计算机上进行演示也可以将演示文稿打印出来制作成胶片</a:t>
              </a:r>
            </a:p>
          </p:txBody>
        </p:sp>
        <p:sp>
          <p:nvSpPr>
            <p:cNvPr id="5" name="矩形 4"/>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6" name="组合 5"/>
          <p:cNvGrpSpPr/>
          <p:nvPr/>
        </p:nvGrpSpPr>
        <p:grpSpPr>
          <a:xfrm>
            <a:off x="1271442" y="3250293"/>
            <a:ext cx="2923157" cy="1719921"/>
            <a:chOff x="7325359" y="2384859"/>
            <a:chExt cx="2923157" cy="1719921"/>
          </a:xfrm>
        </p:grpSpPr>
        <p:sp>
          <p:nvSpPr>
            <p:cNvPr id="7" name="矩形 6"/>
            <p:cNvSpPr/>
            <p:nvPr/>
          </p:nvSpPr>
          <p:spPr>
            <a:xfrm>
              <a:off x="7325359" y="2737483"/>
              <a:ext cx="2923157" cy="1367297"/>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用户可以在投影仪或者计算机上进行演示也可以将演示文稿打印出来制作成胶片用户可以在投影仪或者计算机上进行演示也可以将演示文稿打印出来制作成胶片</a:t>
              </a:r>
            </a:p>
          </p:txBody>
        </p:sp>
        <p:sp>
          <p:nvSpPr>
            <p:cNvPr id="8" name="矩形 7"/>
            <p:cNvSpPr/>
            <p:nvPr/>
          </p:nvSpPr>
          <p:spPr>
            <a:xfrm>
              <a:off x="8006542" y="2384859"/>
              <a:ext cx="2241974" cy="402033"/>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9" name="组合 8"/>
          <p:cNvGrpSpPr/>
          <p:nvPr/>
        </p:nvGrpSpPr>
        <p:grpSpPr>
          <a:xfrm>
            <a:off x="3672821" y="1595774"/>
            <a:ext cx="4846358" cy="962022"/>
            <a:chOff x="6363759" y="2384859"/>
            <a:chExt cx="4846358" cy="962022"/>
          </a:xfrm>
        </p:grpSpPr>
        <p:sp>
          <p:nvSpPr>
            <p:cNvPr id="10" name="矩形 9"/>
            <p:cNvSpPr/>
            <p:nvPr/>
          </p:nvSpPr>
          <p:spPr>
            <a:xfrm>
              <a:off x="6363759" y="2737483"/>
              <a:ext cx="4846358" cy="60939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a:t>
              </a:r>
            </a:p>
          </p:txBody>
        </p:sp>
        <p:sp>
          <p:nvSpPr>
            <p:cNvPr id="11" name="矩形 10"/>
            <p:cNvSpPr/>
            <p:nvPr/>
          </p:nvSpPr>
          <p:spPr>
            <a:xfrm>
              <a:off x="7665950"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2" name="组合 11"/>
          <p:cNvGrpSpPr/>
          <p:nvPr/>
        </p:nvGrpSpPr>
        <p:grpSpPr>
          <a:xfrm>
            <a:off x="349774" y="298230"/>
            <a:ext cx="2907776" cy="1666264"/>
            <a:chOff x="349774" y="260130"/>
            <a:chExt cx="2907776" cy="1666264"/>
          </a:xfrm>
        </p:grpSpPr>
        <p:pic>
          <p:nvPicPr>
            <p:cNvPr id="13" name="图片 12"/>
            <p:cNvPicPr>
              <a:picLocks noChangeAspect="1"/>
            </p:cNvPicPr>
            <p:nvPr/>
          </p:nvPicPr>
          <p:blipFill>
            <a:blip r:embed="rId4"/>
            <a:stretch>
              <a:fillRect/>
            </a:stretch>
          </p:blipFill>
          <p:spPr>
            <a:xfrm>
              <a:off x="349774" y="260130"/>
              <a:ext cx="2907776" cy="1666264"/>
            </a:xfrm>
            <a:prstGeom prst="rect">
              <a:avLst/>
            </a:prstGeom>
          </p:spPr>
        </p:pic>
        <p:sp>
          <p:nvSpPr>
            <p:cNvPr id="14" name="矩形 13"/>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2" presetClass="entr" presetSubtype="8" fill="hold" nodeType="afterEffec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0-#ppt_w/2"/>
                                          </p:val>
                                        </p:tav>
                                        <p:tav tm="100000">
                                          <p:val>
                                            <p:strVal val="#ppt_x"/>
                                          </p:val>
                                        </p:tav>
                                      </p:tavLst>
                                    </p:anim>
                                    <p:anim calcmode="lin" valueType="num">
                                      <p:cBhvr additive="base">
                                        <p:cTn id="20" dur="500" fill="hold"/>
                                        <p:tgtEl>
                                          <p:spTgt spid="6"/>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1+#ppt_w/2"/>
                                          </p:val>
                                        </p:tav>
                                        <p:tav tm="100000">
                                          <p:val>
                                            <p:strVal val="#ppt_x"/>
                                          </p:val>
                                        </p:tav>
                                      </p:tavLst>
                                    </p:anim>
                                    <p:anim calcmode="lin" valueType="num">
                                      <p:cBhvr additive="base">
                                        <p:cTn id="24" dur="500" fill="hold"/>
                                        <p:tgtEl>
                                          <p:spTgt spid="3"/>
                                        </p:tgtEl>
                                        <p:attrNameLst>
                                          <p:attrName>ppt_y</p:attrName>
                                        </p:attrNameLst>
                                      </p:cBhvr>
                                      <p:tavLst>
                                        <p:tav tm="0">
                                          <p:val>
                                            <p:strVal val="#ppt_y"/>
                                          </p:val>
                                        </p:tav>
                                        <p:tav tm="100000">
                                          <p:val>
                                            <p:strVal val="#ppt_y"/>
                                          </p:val>
                                        </p:tav>
                                      </p:tavLst>
                                    </p:anim>
                                  </p:childTnLst>
                                </p:cTn>
                              </p:par>
                            </p:childTnLst>
                          </p:cTn>
                        </p:par>
                        <p:par>
                          <p:cTn id="25" fill="hold">
                            <p:stCondLst>
                              <p:cond delay="2500"/>
                            </p:stCondLst>
                            <p:childTnLst>
                              <p:par>
                                <p:cTn id="26" presetID="53" presetClass="entr" presetSubtype="0" fill="hold" nodeType="afterEffect">
                                  <p:childTnLst>
                                    <p:set>
                                      <p:cBhvr>
                                        <p:cTn id="27" dur="1" fill="hold">
                                          <p:stCondLst>
                                            <p:cond delay="0"/>
                                          </p:stCondLst>
                                        </p:cTn>
                                        <p:tgtEl>
                                          <p:spTgt spid="9"/>
                                        </p:tgtEl>
                                        <p:attrNameLst>
                                          <p:attrName>style.visibility</p:attrName>
                                        </p:attrNameLst>
                                      </p:cBhvr>
                                      <p:to>
                                        <p:strVal val="visible"/>
                                      </p:to>
                                    </p:set>
                                    <p:anim calcmode="lin" valueType="num">
                                      <p:cBhvr>
                                        <p:cTn id="28" dur="500" fill="hold"/>
                                        <p:tgtEl>
                                          <p:spTgt spid="9"/>
                                        </p:tgtEl>
                                        <p:attrNameLst>
                                          <p:attrName>ppt_w</p:attrName>
                                        </p:attrNameLst>
                                      </p:cBhvr>
                                      <p:tavLst>
                                        <p:tav tm="0">
                                          <p:val>
                                            <p:fltVal val="0"/>
                                          </p:val>
                                        </p:tav>
                                        <p:tav tm="100000">
                                          <p:val>
                                            <p:strVal val="#ppt_w"/>
                                          </p:val>
                                        </p:tav>
                                      </p:tavLst>
                                    </p:anim>
                                    <p:anim calcmode="lin" valueType="num">
                                      <p:cBhvr>
                                        <p:cTn id="29" dur="500" fill="hold"/>
                                        <p:tgtEl>
                                          <p:spTgt spid="9"/>
                                        </p:tgtEl>
                                        <p:attrNameLst>
                                          <p:attrName>ppt_h</p:attrName>
                                        </p:attrNameLst>
                                      </p:cBhvr>
                                      <p:tavLst>
                                        <p:tav tm="0">
                                          <p:val>
                                            <p:fltVal val="0"/>
                                          </p:val>
                                        </p:tav>
                                        <p:tav tm="100000">
                                          <p:val>
                                            <p:strVal val="#ppt_h"/>
                                          </p:val>
                                        </p:tav>
                                      </p:tavLst>
                                    </p:anim>
                                    <p:animEffect transition="in" filter="fade">
                                      <p:cBhvr>
                                        <p:cTn id="3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458506" y="2195513"/>
            <a:ext cx="3274988" cy="3187700"/>
          </a:xfrm>
          <a:prstGeom prst="rect">
            <a:avLst/>
          </a:prstGeom>
        </p:spPr>
      </p:pic>
      <p:grpSp>
        <p:nvGrpSpPr>
          <p:cNvPr id="3" name="组合 2"/>
          <p:cNvGrpSpPr/>
          <p:nvPr/>
        </p:nvGrpSpPr>
        <p:grpSpPr>
          <a:xfrm>
            <a:off x="7960743" y="1866902"/>
            <a:ext cx="3356545" cy="962022"/>
            <a:chOff x="7325359" y="2384859"/>
            <a:chExt cx="3356545" cy="962022"/>
          </a:xfrm>
        </p:grpSpPr>
        <p:sp>
          <p:nvSpPr>
            <p:cNvPr id="4" name="矩形 3"/>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5" name="矩形 4"/>
            <p:cNvSpPr/>
            <p:nvPr/>
          </p:nvSpPr>
          <p:spPr>
            <a:xfrm>
              <a:off x="8439930"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6" name="组合 5"/>
          <p:cNvGrpSpPr/>
          <p:nvPr/>
        </p:nvGrpSpPr>
        <p:grpSpPr>
          <a:xfrm>
            <a:off x="7960743" y="3333752"/>
            <a:ext cx="3356545" cy="962022"/>
            <a:chOff x="7325359" y="2384859"/>
            <a:chExt cx="3356545" cy="962022"/>
          </a:xfrm>
        </p:grpSpPr>
        <p:sp>
          <p:nvSpPr>
            <p:cNvPr id="7" name="矩形 6"/>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8" name="矩形 7"/>
            <p:cNvSpPr/>
            <p:nvPr/>
          </p:nvSpPr>
          <p:spPr>
            <a:xfrm>
              <a:off x="8439930"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9" name="组合 8"/>
          <p:cNvGrpSpPr/>
          <p:nvPr/>
        </p:nvGrpSpPr>
        <p:grpSpPr>
          <a:xfrm>
            <a:off x="7960743" y="4800602"/>
            <a:ext cx="3356545" cy="962022"/>
            <a:chOff x="7325359" y="2384859"/>
            <a:chExt cx="3356545" cy="962022"/>
          </a:xfrm>
        </p:grpSpPr>
        <p:sp>
          <p:nvSpPr>
            <p:cNvPr id="10" name="矩形 9"/>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1" name="矩形 10"/>
            <p:cNvSpPr/>
            <p:nvPr/>
          </p:nvSpPr>
          <p:spPr>
            <a:xfrm>
              <a:off x="8439930"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2" name="组合 11"/>
          <p:cNvGrpSpPr/>
          <p:nvPr/>
        </p:nvGrpSpPr>
        <p:grpSpPr>
          <a:xfrm>
            <a:off x="874713" y="1866902"/>
            <a:ext cx="3356545" cy="962022"/>
            <a:chOff x="7325359" y="2384859"/>
            <a:chExt cx="3356545" cy="962022"/>
          </a:xfrm>
        </p:grpSpPr>
        <p:sp>
          <p:nvSpPr>
            <p:cNvPr id="13" name="矩形 12"/>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4" name="矩形 13"/>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5" name="组合 14"/>
          <p:cNvGrpSpPr/>
          <p:nvPr/>
        </p:nvGrpSpPr>
        <p:grpSpPr>
          <a:xfrm>
            <a:off x="874713" y="3333752"/>
            <a:ext cx="3356545" cy="962022"/>
            <a:chOff x="7325359" y="2384859"/>
            <a:chExt cx="3356545" cy="962022"/>
          </a:xfrm>
        </p:grpSpPr>
        <p:sp>
          <p:nvSpPr>
            <p:cNvPr id="16" name="矩形 15"/>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7" name="矩形 16"/>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8" name="组合 17"/>
          <p:cNvGrpSpPr/>
          <p:nvPr/>
        </p:nvGrpSpPr>
        <p:grpSpPr>
          <a:xfrm>
            <a:off x="874713" y="4800602"/>
            <a:ext cx="3356545" cy="962022"/>
            <a:chOff x="7325359" y="2384859"/>
            <a:chExt cx="3356545" cy="962022"/>
          </a:xfrm>
        </p:grpSpPr>
        <p:sp>
          <p:nvSpPr>
            <p:cNvPr id="19" name="矩形 18"/>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20" name="矩形 19"/>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21" name="组合 20"/>
          <p:cNvGrpSpPr/>
          <p:nvPr/>
        </p:nvGrpSpPr>
        <p:grpSpPr>
          <a:xfrm>
            <a:off x="349774" y="298230"/>
            <a:ext cx="2907776" cy="1666264"/>
            <a:chOff x="349774" y="260130"/>
            <a:chExt cx="2907776" cy="1666264"/>
          </a:xfrm>
        </p:grpSpPr>
        <p:pic>
          <p:nvPicPr>
            <p:cNvPr id="22" name="图片 21"/>
            <p:cNvPicPr>
              <a:picLocks noChangeAspect="1"/>
            </p:cNvPicPr>
            <p:nvPr/>
          </p:nvPicPr>
          <p:blipFill>
            <a:blip r:embed="rId4"/>
            <a:stretch>
              <a:fillRect/>
            </a:stretch>
          </p:blipFill>
          <p:spPr>
            <a:xfrm>
              <a:off x="349774" y="260130"/>
              <a:ext cx="2907776" cy="1666264"/>
            </a:xfrm>
            <a:prstGeom prst="rect">
              <a:avLst/>
            </a:prstGeom>
          </p:spPr>
        </p:pic>
        <p:sp>
          <p:nvSpPr>
            <p:cNvPr id="23" name="矩形 22"/>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1"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1000" fill="hold"/>
                                        <p:tgtEl>
                                          <p:spTgt spid="2"/>
                                        </p:tgtEl>
                                        <p:attrNameLst>
                                          <p:attrName>ppt_w</p:attrName>
                                        </p:attrNameLst>
                                      </p:cBhvr>
                                      <p:tavLst>
                                        <p:tav tm="0">
                                          <p:val>
                                            <p:fltVal val="0"/>
                                          </p:val>
                                        </p:tav>
                                        <p:tav tm="100000">
                                          <p:val>
                                            <p:strVal val="#ppt_w"/>
                                          </p:val>
                                        </p:tav>
                                      </p:tavLst>
                                    </p:anim>
                                    <p:anim calcmode="lin" valueType="num">
                                      <p:cBhvr>
                                        <p:cTn id="14" dur="1000" fill="hold"/>
                                        <p:tgtEl>
                                          <p:spTgt spid="2"/>
                                        </p:tgtEl>
                                        <p:attrNameLst>
                                          <p:attrName>ppt_h</p:attrName>
                                        </p:attrNameLst>
                                      </p:cBhvr>
                                      <p:tavLst>
                                        <p:tav tm="0">
                                          <p:val>
                                            <p:fltVal val="0"/>
                                          </p:val>
                                        </p:tav>
                                        <p:tav tm="100000">
                                          <p:val>
                                            <p:strVal val="#ppt_h"/>
                                          </p:val>
                                        </p:tav>
                                      </p:tavLst>
                                    </p:anim>
                                    <p:anim calcmode="lin" valueType="num">
                                      <p:cBhvr>
                                        <p:cTn id="15" dur="1000" fill="hold"/>
                                        <p:tgtEl>
                                          <p:spTgt spid="2"/>
                                        </p:tgtEl>
                                        <p:attrNameLst>
                                          <p:attrName>style.rotation</p:attrName>
                                        </p:attrNameLst>
                                      </p:cBhvr>
                                      <p:tavLst>
                                        <p:tav tm="0">
                                          <p:val>
                                            <p:fltVal val="90"/>
                                          </p:val>
                                        </p:tav>
                                        <p:tav tm="100000">
                                          <p:val>
                                            <p:fltVal val="0"/>
                                          </p:val>
                                        </p:tav>
                                      </p:tavLst>
                                    </p:anim>
                                    <p:animEffect transition="in" filter="fade">
                                      <p:cBhvr>
                                        <p:cTn id="16" dur="1000"/>
                                        <p:tgtEl>
                                          <p:spTgt spid="2"/>
                                        </p:tgtEl>
                                      </p:cBhvr>
                                    </p:animEffect>
                                  </p:childTnLst>
                                </p:cTn>
                              </p:par>
                            </p:childTnLst>
                          </p:cTn>
                        </p:par>
                        <p:par>
                          <p:cTn id="17" fill="hold">
                            <p:stCondLst>
                              <p:cond delay="2000"/>
                            </p:stCondLst>
                            <p:childTnLst>
                              <p:par>
                                <p:cTn id="18" presetID="2" presetClass="entr" presetSubtype="4" fill="hold" nodeType="afterEffect">
                                  <p:childTnLst>
                                    <p:set>
                                      <p:cBhvr>
                                        <p:cTn id="19" dur="1" fill="hold">
                                          <p:stCondLst>
                                            <p:cond delay="0"/>
                                          </p:stCondLst>
                                        </p:cTn>
                                        <p:tgtEl>
                                          <p:spTgt spid="12"/>
                                        </p:tgtEl>
                                        <p:attrNameLst>
                                          <p:attrName>style.visibility</p:attrName>
                                        </p:attrNameLst>
                                      </p:cBhvr>
                                      <p:to>
                                        <p:strVal val="visible"/>
                                      </p:to>
                                    </p:set>
                                    <p:anim calcmode="lin" valueType="num">
                                      <p:cBhvr additive="base">
                                        <p:cTn id="20" dur="500" fill="hold"/>
                                        <p:tgtEl>
                                          <p:spTgt spid="12"/>
                                        </p:tgtEl>
                                        <p:attrNameLst>
                                          <p:attrName>ppt_x</p:attrName>
                                        </p:attrNameLst>
                                      </p:cBhvr>
                                      <p:tavLst>
                                        <p:tav tm="0">
                                          <p:val>
                                            <p:strVal val="#ppt_x"/>
                                          </p:val>
                                        </p:tav>
                                        <p:tav tm="100000">
                                          <p:val>
                                            <p:strVal val="#ppt_x"/>
                                          </p:val>
                                        </p:tav>
                                      </p:tavLst>
                                    </p:anim>
                                    <p:anim calcmode="lin" valueType="num">
                                      <p:cBhvr additive="base">
                                        <p:cTn id="21" dur="500" fill="hold"/>
                                        <p:tgtEl>
                                          <p:spTgt spid="12"/>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childTnLst>
                                    <p:set>
                                      <p:cBhvr>
                                        <p:cTn id="23" dur="1" fill="hold">
                                          <p:stCondLst>
                                            <p:cond delay="0"/>
                                          </p:stCondLst>
                                        </p:cTn>
                                        <p:tgtEl>
                                          <p:spTgt spid="15"/>
                                        </p:tgtEl>
                                        <p:attrNameLst>
                                          <p:attrName>style.visibility</p:attrName>
                                        </p:attrNameLst>
                                      </p:cBhvr>
                                      <p:to>
                                        <p:strVal val="visible"/>
                                      </p:to>
                                    </p:set>
                                    <p:anim calcmode="lin" valueType="num">
                                      <p:cBhvr additive="base">
                                        <p:cTn id="24" dur="500" fill="hold"/>
                                        <p:tgtEl>
                                          <p:spTgt spid="15"/>
                                        </p:tgtEl>
                                        <p:attrNameLst>
                                          <p:attrName>ppt_x</p:attrName>
                                        </p:attrNameLst>
                                      </p:cBhvr>
                                      <p:tavLst>
                                        <p:tav tm="0">
                                          <p:val>
                                            <p:strVal val="#ppt_x"/>
                                          </p:val>
                                        </p:tav>
                                        <p:tav tm="100000">
                                          <p:val>
                                            <p:strVal val="#ppt_x"/>
                                          </p:val>
                                        </p:tav>
                                      </p:tavLst>
                                    </p:anim>
                                    <p:anim calcmode="lin" valueType="num">
                                      <p:cBhvr additive="base">
                                        <p:cTn id="25" dur="500" fill="hold"/>
                                        <p:tgtEl>
                                          <p:spTgt spid="15"/>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500" fill="hold"/>
                                        <p:tgtEl>
                                          <p:spTgt spid="18"/>
                                        </p:tgtEl>
                                        <p:attrNameLst>
                                          <p:attrName>ppt_x</p:attrName>
                                        </p:attrNameLst>
                                      </p:cBhvr>
                                      <p:tavLst>
                                        <p:tav tm="0">
                                          <p:val>
                                            <p:strVal val="#ppt_x"/>
                                          </p:val>
                                        </p:tav>
                                        <p:tav tm="100000">
                                          <p:val>
                                            <p:strVal val="#ppt_x"/>
                                          </p:val>
                                        </p:tav>
                                      </p:tavLst>
                                    </p:anim>
                                    <p:anim calcmode="lin" valueType="num">
                                      <p:cBhvr additive="base">
                                        <p:cTn id="29" dur="500" fill="hold"/>
                                        <p:tgtEl>
                                          <p:spTgt spid="18"/>
                                        </p:tgtEl>
                                        <p:attrNameLst>
                                          <p:attrName>ppt_y</p:attrName>
                                        </p:attrNameLst>
                                      </p:cBhvr>
                                      <p:tavLst>
                                        <p:tav tm="0">
                                          <p:val>
                                            <p:strVal val="1+#ppt_h/2"/>
                                          </p:val>
                                        </p:tav>
                                        <p:tav tm="100000">
                                          <p:val>
                                            <p:strVal val="#ppt_y"/>
                                          </p:val>
                                        </p:tav>
                                      </p:tavLst>
                                    </p:anim>
                                  </p:childTnLst>
                                </p:cTn>
                              </p:par>
                              <p:par>
                                <p:cTn id="30" presetID="2" presetClass="entr" presetSubtype="1" fill="hold" nodeType="withEffect">
                                  <p:childTnLst>
                                    <p:set>
                                      <p:cBhvr>
                                        <p:cTn id="31" dur="1" fill="hold">
                                          <p:stCondLst>
                                            <p:cond delay="0"/>
                                          </p:stCondLst>
                                        </p:cTn>
                                        <p:tgtEl>
                                          <p:spTgt spid="3"/>
                                        </p:tgtEl>
                                        <p:attrNameLst>
                                          <p:attrName>style.visibility</p:attrName>
                                        </p:attrNameLst>
                                      </p:cBhvr>
                                      <p:to>
                                        <p:strVal val="visible"/>
                                      </p:to>
                                    </p:set>
                                    <p:anim calcmode="lin" valueType="num">
                                      <p:cBhvr additive="base">
                                        <p:cTn id="32" dur="500" fill="hold"/>
                                        <p:tgtEl>
                                          <p:spTgt spid="3"/>
                                        </p:tgtEl>
                                        <p:attrNameLst>
                                          <p:attrName>ppt_x</p:attrName>
                                        </p:attrNameLst>
                                      </p:cBhvr>
                                      <p:tavLst>
                                        <p:tav tm="0">
                                          <p:val>
                                            <p:strVal val="#ppt_x"/>
                                          </p:val>
                                        </p:tav>
                                        <p:tav tm="100000">
                                          <p:val>
                                            <p:strVal val="#ppt_x"/>
                                          </p:val>
                                        </p:tav>
                                      </p:tavLst>
                                    </p:anim>
                                    <p:anim calcmode="lin" valueType="num">
                                      <p:cBhvr additive="base">
                                        <p:cTn id="33" dur="500" fill="hold"/>
                                        <p:tgtEl>
                                          <p:spTgt spid="3"/>
                                        </p:tgtEl>
                                        <p:attrNameLst>
                                          <p:attrName>ppt_y</p:attrName>
                                        </p:attrNameLst>
                                      </p:cBhvr>
                                      <p:tavLst>
                                        <p:tav tm="0">
                                          <p:val>
                                            <p:strVal val="0-#ppt_h/2"/>
                                          </p:val>
                                        </p:tav>
                                        <p:tav tm="100000">
                                          <p:val>
                                            <p:strVal val="#ppt_y"/>
                                          </p:val>
                                        </p:tav>
                                      </p:tavLst>
                                    </p:anim>
                                  </p:childTnLst>
                                </p:cTn>
                              </p:par>
                              <p:par>
                                <p:cTn id="34" presetID="2" presetClass="entr" presetSubtype="1" fill="hold" nodeType="withEffect">
                                  <p:childTnLst>
                                    <p:set>
                                      <p:cBhvr>
                                        <p:cTn id="35" dur="1" fill="hold">
                                          <p:stCondLst>
                                            <p:cond delay="0"/>
                                          </p:stCondLst>
                                        </p:cTn>
                                        <p:tgtEl>
                                          <p:spTgt spid="6"/>
                                        </p:tgtEl>
                                        <p:attrNameLst>
                                          <p:attrName>style.visibility</p:attrName>
                                        </p:attrNameLst>
                                      </p:cBhvr>
                                      <p:to>
                                        <p:strVal val="visible"/>
                                      </p:to>
                                    </p:set>
                                    <p:anim calcmode="lin" valueType="num">
                                      <p:cBhvr additive="base">
                                        <p:cTn id="36" dur="500" fill="hold"/>
                                        <p:tgtEl>
                                          <p:spTgt spid="6"/>
                                        </p:tgtEl>
                                        <p:attrNameLst>
                                          <p:attrName>ppt_x</p:attrName>
                                        </p:attrNameLst>
                                      </p:cBhvr>
                                      <p:tavLst>
                                        <p:tav tm="0">
                                          <p:val>
                                            <p:strVal val="#ppt_x"/>
                                          </p:val>
                                        </p:tav>
                                        <p:tav tm="100000">
                                          <p:val>
                                            <p:strVal val="#ppt_x"/>
                                          </p:val>
                                        </p:tav>
                                      </p:tavLst>
                                    </p:anim>
                                    <p:anim calcmode="lin" valueType="num">
                                      <p:cBhvr additive="base">
                                        <p:cTn id="37" dur="500" fill="hold"/>
                                        <p:tgtEl>
                                          <p:spTgt spid="6"/>
                                        </p:tgtEl>
                                        <p:attrNameLst>
                                          <p:attrName>ppt_y</p:attrName>
                                        </p:attrNameLst>
                                      </p:cBhvr>
                                      <p:tavLst>
                                        <p:tav tm="0">
                                          <p:val>
                                            <p:strVal val="0-#ppt_h/2"/>
                                          </p:val>
                                        </p:tav>
                                        <p:tav tm="100000">
                                          <p:val>
                                            <p:strVal val="#ppt_y"/>
                                          </p:val>
                                        </p:tav>
                                      </p:tavLst>
                                    </p:anim>
                                  </p:childTnLst>
                                </p:cTn>
                              </p:par>
                              <p:par>
                                <p:cTn id="38" presetID="2" presetClass="entr" presetSubtype="1" fill="hold" nodeType="withEffect">
                                  <p:childTnLst>
                                    <p:set>
                                      <p:cBhvr>
                                        <p:cTn id="39" dur="1" fill="hold">
                                          <p:stCondLst>
                                            <p:cond delay="0"/>
                                          </p:stCondLst>
                                        </p:cTn>
                                        <p:tgtEl>
                                          <p:spTgt spid="9"/>
                                        </p:tgtEl>
                                        <p:attrNameLst>
                                          <p:attrName>style.visibility</p:attrName>
                                        </p:attrNameLst>
                                      </p:cBhvr>
                                      <p:to>
                                        <p:strVal val="visible"/>
                                      </p:to>
                                    </p:set>
                                    <p:anim calcmode="lin" valueType="num">
                                      <p:cBhvr additive="base">
                                        <p:cTn id="40" dur="500" fill="hold"/>
                                        <p:tgtEl>
                                          <p:spTgt spid="9"/>
                                        </p:tgtEl>
                                        <p:attrNameLst>
                                          <p:attrName>ppt_x</p:attrName>
                                        </p:attrNameLst>
                                      </p:cBhvr>
                                      <p:tavLst>
                                        <p:tav tm="0">
                                          <p:val>
                                            <p:strVal val="#ppt_x"/>
                                          </p:val>
                                        </p:tav>
                                        <p:tav tm="100000">
                                          <p:val>
                                            <p:strVal val="#ppt_x"/>
                                          </p:val>
                                        </p:tav>
                                      </p:tavLst>
                                    </p:anim>
                                    <p:anim calcmode="lin" valueType="num">
                                      <p:cBhvr additive="base">
                                        <p:cTn id="41" dur="5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558" y="2770436"/>
            <a:ext cx="5200469" cy="676275"/>
          </a:xfrm>
          <a:prstGeom prst="rect">
            <a:avLst/>
          </a:prstGeom>
        </p:spPr>
        <p:txBody>
          <a:bodyPr wrap="square">
            <a:spAutoFit/>
            <a:scene3d>
              <a:camera prst="orthographicFront"/>
              <a:lightRig rig="threePt" dir="t"/>
            </a:scene3d>
            <a:sp3d contourW="12700"/>
          </a:bodyPr>
          <a:lstStyle/>
          <a:p>
            <a:pPr>
              <a:lnSpc>
                <a:spcPct val="120000"/>
              </a:lnSpc>
            </a:pPr>
            <a:r>
              <a:rPr lang="en-US" altLang="zh-CN" sz="3200" b="1">
                <a:solidFill>
                  <a:srgbClr val="D42939"/>
                </a:solidFill>
                <a:latin typeface="迷你简准圆" pitchFamily="1" charset="-122"/>
                <a:ea typeface="迷你简准圆" pitchFamily="1" charset="-122"/>
              </a:rPr>
              <a:t>What is the problem?</a:t>
            </a:r>
            <a:endParaRPr lang="zh-CN" altLang="en-US" sz="3200" b="1">
              <a:solidFill>
                <a:srgbClr val="D42939"/>
              </a:solidFill>
              <a:latin typeface="迷你简准圆" pitchFamily="1" charset="-122"/>
              <a:ea typeface="迷你简准圆" pitchFamily="1" charset="-122"/>
            </a:endParaRP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200">
                <a:solidFill>
                  <a:schemeClr val="bg1">
                    <a:lumMod val="50000"/>
                  </a:schemeClr>
                </a:solidFill>
                <a:latin typeface="+mj-ea"/>
                <a:ea typeface="+mj-ea"/>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863726" y="2009774"/>
            <a:ext cx="4577634" cy="3039925"/>
          </a:xfrm>
          <a:prstGeom prst="rect">
            <a:avLst/>
          </a:prstGeom>
        </p:spPr>
      </p:pic>
      <p:grpSp>
        <p:nvGrpSpPr>
          <p:cNvPr id="10" name="组合 9"/>
          <p:cNvGrpSpPr/>
          <p:nvPr/>
        </p:nvGrpSpPr>
        <p:grpSpPr>
          <a:xfrm>
            <a:off x="5966843" y="3415393"/>
            <a:ext cx="4269357" cy="1817319"/>
            <a:chOff x="7325359" y="2334059"/>
            <a:chExt cx="4269357" cy="1817319"/>
          </a:xfrm>
        </p:grpSpPr>
        <p:sp>
          <p:nvSpPr>
            <p:cNvPr id="11" name="矩形 10"/>
            <p:cNvSpPr/>
            <p:nvPr/>
          </p:nvSpPr>
          <p:spPr>
            <a:xfrm>
              <a:off x="7325359" y="2877183"/>
              <a:ext cx="4269357" cy="1274195"/>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6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用户可以在投影仪或者计算机上进行演示也可以将演示文稿打印出来制作成胶片用户可以在投影仪或者计算机上进行演示也可以将演示文稿打印出来制作成胶片</a:t>
              </a:r>
            </a:p>
          </p:txBody>
        </p:sp>
        <p:sp>
          <p:nvSpPr>
            <p:cNvPr id="12" name="矩形 11"/>
            <p:cNvSpPr/>
            <p:nvPr/>
          </p:nvSpPr>
          <p:spPr>
            <a:xfrm>
              <a:off x="7325360" y="2334059"/>
              <a:ext cx="2241974" cy="43640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000" b="1">
                  <a:solidFill>
                    <a:srgbClr val="3C3C3B"/>
                  </a:solidFill>
                  <a:latin typeface="迷你简准圆" pitchFamily="1" charset="-122"/>
                  <a:ea typeface="迷你简准圆" pitchFamily="1" charset="-122"/>
                </a:rPr>
                <a:t>标题文字添加</a:t>
              </a:r>
            </a:p>
          </p:txBody>
        </p:sp>
      </p:grpSp>
      <p:sp>
        <p:nvSpPr>
          <p:cNvPr id="13" name="任意多边形 12"/>
          <p:cNvSpPr/>
          <p:nvPr/>
        </p:nvSpPr>
        <p:spPr>
          <a:xfrm>
            <a:off x="6085300" y="3870765"/>
            <a:ext cx="4068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grpSp>
        <p:nvGrpSpPr>
          <p:cNvPr id="14" name="组合 13"/>
          <p:cNvGrpSpPr/>
          <p:nvPr/>
        </p:nvGrpSpPr>
        <p:grpSpPr>
          <a:xfrm>
            <a:off x="349774" y="298230"/>
            <a:ext cx="2907776" cy="1666264"/>
            <a:chOff x="349774" y="260130"/>
            <a:chExt cx="2907776" cy="1666264"/>
          </a:xfrm>
        </p:grpSpPr>
        <p:pic>
          <p:nvPicPr>
            <p:cNvPr id="15" name="图片 14"/>
            <p:cNvPicPr>
              <a:picLocks noChangeAspect="1"/>
            </p:cNvPicPr>
            <p:nvPr/>
          </p:nvPicPr>
          <p:blipFill>
            <a:blip r:embed="rId4"/>
            <a:stretch>
              <a:fillRect/>
            </a:stretch>
          </p:blipFill>
          <p:spPr>
            <a:xfrm>
              <a:off x="349774" y="260130"/>
              <a:ext cx="2907776" cy="1666264"/>
            </a:xfrm>
            <a:prstGeom prst="rect">
              <a:avLst/>
            </a:prstGeom>
          </p:spPr>
        </p:pic>
        <p:sp>
          <p:nvSpPr>
            <p:cNvPr id="16" name="矩形 15"/>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12"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0-#ppt_w/2"/>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par>
                          <p:cTn id="15" fill="hold">
                            <p:stCondLst>
                              <p:cond delay="1500"/>
                            </p:stCondLst>
                            <p:childTnLst>
                              <p:par>
                                <p:cTn id="16" presetID="2" presetClass="entr" presetSubtype="2" fill="hold" nodeType="afterEffec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500" fill="hold"/>
                                        <p:tgtEl>
                                          <p:spTgt spid="10"/>
                                        </p:tgtEl>
                                        <p:attrNameLst>
                                          <p:attrName>ppt_x</p:attrName>
                                        </p:attrNameLst>
                                      </p:cBhvr>
                                      <p:tavLst>
                                        <p:tav tm="0">
                                          <p:val>
                                            <p:strVal val="1+#ppt_w/2"/>
                                          </p:val>
                                        </p:tav>
                                        <p:tav tm="100000">
                                          <p:val>
                                            <p:strVal val="#ppt_x"/>
                                          </p:val>
                                        </p:tav>
                                      </p:tavLst>
                                    </p:anim>
                                    <p:anim calcmode="lin" valueType="num">
                                      <p:cBhvr additive="base">
                                        <p:cTn id="19" dur="500" fill="hold"/>
                                        <p:tgtEl>
                                          <p:spTgt spid="10"/>
                                        </p:tgtEl>
                                        <p:attrNameLst>
                                          <p:attrName>ppt_y</p:attrName>
                                        </p:attrNameLst>
                                      </p:cBhvr>
                                      <p:tavLst>
                                        <p:tav tm="0">
                                          <p:val>
                                            <p:strVal val="#ppt_y"/>
                                          </p:val>
                                        </p:tav>
                                        <p:tav tm="100000">
                                          <p:val>
                                            <p:strVal val="#ppt_y"/>
                                          </p:val>
                                        </p:tav>
                                      </p:tavLst>
                                    </p:anim>
                                  </p:childTnLst>
                                </p:cTn>
                              </p:par>
                            </p:childTnLst>
                          </p:cTn>
                        </p:par>
                        <p:par>
                          <p:cTn id="20" fill="hold">
                            <p:stCondLst>
                              <p:cond delay="2000"/>
                            </p:stCondLst>
                            <p:childTnLst>
                              <p:par>
                                <p:cTn id="21" presetID="22" presetClass="entr" presetSubtype="8" fill="hold" grpId="0" nodeType="afterEffect">
                                  <p:childTnLst>
                                    <p:set>
                                      <p:cBhvr>
                                        <p:cTn id="22" dur="1" fill="hold">
                                          <p:stCondLst>
                                            <p:cond delay="0"/>
                                          </p:stCondLst>
                                        </p:cTn>
                                        <p:tgtEl>
                                          <p:spTgt spid="13"/>
                                        </p:tgtEl>
                                        <p:attrNameLst>
                                          <p:attrName>style.visibility</p:attrName>
                                        </p:attrNameLst>
                                      </p:cBhvr>
                                      <p:to>
                                        <p:strVal val="visible"/>
                                      </p:to>
                                    </p:set>
                                    <p:animEffect transition="in" filter="wipe(left)">
                                      <p:cBhvr>
                                        <p:cTn id="2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a:picLocks noChangeAspect="1"/>
          </p:cNvPicPr>
          <p:nvPr/>
        </p:nvPicPr>
        <p:blipFill>
          <a:blip r:embed="rId3"/>
          <a:stretch>
            <a:fillRect/>
          </a:stretch>
        </p:blipFill>
        <p:spPr>
          <a:xfrm rot="1291021">
            <a:off x="3721422" y="1986754"/>
            <a:ext cx="5053954" cy="4145654"/>
          </a:xfrm>
          <a:custGeom>
            <a:avLst/>
            <a:gdLst>
              <a:gd name="connsiteX0" fmla="*/ 0 w 5053954"/>
              <a:gd name="connsiteY0" fmla="*/ 508189 h 4145654"/>
              <a:gd name="connsiteX1" fmla="*/ 1288990 w 5053954"/>
              <a:gd name="connsiteY1" fmla="*/ 0 h 4145654"/>
              <a:gd name="connsiteX2" fmla="*/ 5053954 w 5053954"/>
              <a:gd name="connsiteY2" fmla="*/ 0 h 4145654"/>
              <a:gd name="connsiteX3" fmla="*/ 5053954 w 5053954"/>
              <a:gd name="connsiteY3" fmla="*/ 4145654 h 4145654"/>
              <a:gd name="connsiteX4" fmla="*/ 0 w 5053954"/>
              <a:gd name="connsiteY4" fmla="*/ 4145654 h 41456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53954" h="4145654">
                <a:moveTo>
                  <a:pt x="0" y="508189"/>
                </a:moveTo>
                <a:lnTo>
                  <a:pt x="1288990" y="0"/>
                </a:lnTo>
                <a:lnTo>
                  <a:pt x="5053954" y="0"/>
                </a:lnTo>
                <a:lnTo>
                  <a:pt x="5053954" y="4145654"/>
                </a:lnTo>
                <a:lnTo>
                  <a:pt x="0" y="4145654"/>
                </a:lnTo>
                <a:close/>
              </a:path>
            </a:pathLst>
          </a:custGeom>
        </p:spPr>
      </p:pic>
      <p:sp>
        <p:nvSpPr>
          <p:cNvPr id="5" name="矩形 4"/>
          <p:cNvSpPr/>
          <p:nvPr/>
        </p:nvSpPr>
        <p:spPr>
          <a:xfrm>
            <a:off x="6779644" y="1865993"/>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sp>
        <p:nvSpPr>
          <p:cNvPr id="6" name="矩形 5"/>
          <p:cNvSpPr/>
          <p:nvPr/>
        </p:nvSpPr>
        <p:spPr>
          <a:xfrm>
            <a:off x="7900631" y="3611563"/>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sp>
        <p:nvSpPr>
          <p:cNvPr id="7" name="矩形 6"/>
          <p:cNvSpPr/>
          <p:nvPr/>
        </p:nvSpPr>
        <p:spPr>
          <a:xfrm>
            <a:off x="1741131" y="3209530"/>
            <a:ext cx="2241974" cy="402033"/>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sp>
        <p:nvSpPr>
          <p:cNvPr id="8" name="矩形 7"/>
          <p:cNvSpPr/>
          <p:nvPr/>
        </p:nvSpPr>
        <p:spPr>
          <a:xfrm>
            <a:off x="7320397" y="5387296"/>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文字添加</a:t>
            </a:r>
          </a:p>
        </p:txBody>
      </p:sp>
      <p:sp>
        <p:nvSpPr>
          <p:cNvPr id="9" name="矩形 8"/>
          <p:cNvSpPr/>
          <p:nvPr/>
        </p:nvSpPr>
        <p:spPr>
          <a:xfrm>
            <a:off x="5375072" y="5389792"/>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文字添加</a:t>
            </a:r>
          </a:p>
        </p:txBody>
      </p:sp>
      <p:sp>
        <p:nvSpPr>
          <p:cNvPr id="10" name="矩形 9"/>
          <p:cNvSpPr/>
          <p:nvPr/>
        </p:nvSpPr>
        <p:spPr>
          <a:xfrm>
            <a:off x="2402095" y="5389792"/>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文字添加</a:t>
            </a:r>
          </a:p>
        </p:txBody>
      </p:sp>
      <p:sp>
        <p:nvSpPr>
          <p:cNvPr id="11" name="矩形 10"/>
          <p:cNvSpPr/>
          <p:nvPr/>
        </p:nvSpPr>
        <p:spPr>
          <a:xfrm>
            <a:off x="3947977" y="5389792"/>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文字添加</a:t>
            </a:r>
          </a:p>
        </p:txBody>
      </p:sp>
      <p:sp>
        <p:nvSpPr>
          <p:cNvPr id="12" name="矩形 11"/>
          <p:cNvSpPr/>
          <p:nvPr/>
        </p:nvSpPr>
        <p:spPr>
          <a:xfrm>
            <a:off x="7942696" y="479891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3</a:t>
            </a:r>
            <a:endParaRPr lang="zh-CN" altLang="en-US" b="1">
              <a:solidFill>
                <a:srgbClr val="D42939"/>
              </a:solidFill>
              <a:latin typeface="迷你简准圆" pitchFamily="1" charset="-122"/>
              <a:ea typeface="迷你简准圆" pitchFamily="1" charset="-122"/>
            </a:endParaRPr>
          </a:p>
        </p:txBody>
      </p:sp>
      <p:sp>
        <p:nvSpPr>
          <p:cNvPr id="13" name="矩形 12"/>
          <p:cNvSpPr/>
          <p:nvPr/>
        </p:nvSpPr>
        <p:spPr>
          <a:xfrm>
            <a:off x="6149840" y="479891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3</a:t>
            </a:r>
            <a:endParaRPr lang="zh-CN" altLang="en-US" b="1">
              <a:solidFill>
                <a:srgbClr val="D42939"/>
              </a:solidFill>
              <a:latin typeface="迷你简准圆" pitchFamily="1" charset="-122"/>
              <a:ea typeface="迷你简准圆" pitchFamily="1" charset="-122"/>
            </a:endParaRPr>
          </a:p>
        </p:txBody>
      </p:sp>
      <p:sp>
        <p:nvSpPr>
          <p:cNvPr id="14" name="矩形 13"/>
          <p:cNvSpPr/>
          <p:nvPr/>
        </p:nvSpPr>
        <p:spPr>
          <a:xfrm>
            <a:off x="4733001" y="474176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3</a:t>
            </a:r>
            <a:endParaRPr lang="zh-CN" altLang="en-US" b="1">
              <a:solidFill>
                <a:srgbClr val="D42939"/>
              </a:solidFill>
              <a:latin typeface="迷你简准圆" pitchFamily="1" charset="-122"/>
              <a:ea typeface="迷你简准圆" pitchFamily="1" charset="-122"/>
            </a:endParaRPr>
          </a:p>
        </p:txBody>
      </p:sp>
      <p:sp>
        <p:nvSpPr>
          <p:cNvPr id="15" name="矩形 14"/>
          <p:cNvSpPr/>
          <p:nvPr/>
        </p:nvSpPr>
        <p:spPr>
          <a:xfrm>
            <a:off x="3217958" y="470366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3</a:t>
            </a:r>
            <a:endParaRPr lang="zh-CN" altLang="en-US" b="1">
              <a:solidFill>
                <a:srgbClr val="D42939"/>
              </a:solidFill>
              <a:latin typeface="迷你简准圆" pitchFamily="1" charset="-122"/>
              <a:ea typeface="迷你简准圆" pitchFamily="1" charset="-122"/>
            </a:endParaRPr>
          </a:p>
        </p:txBody>
      </p:sp>
      <p:sp>
        <p:nvSpPr>
          <p:cNvPr id="16" name="矩形 15"/>
          <p:cNvSpPr/>
          <p:nvPr/>
        </p:nvSpPr>
        <p:spPr>
          <a:xfrm>
            <a:off x="4103197" y="352256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2</a:t>
            </a:r>
            <a:endParaRPr lang="zh-CN" altLang="en-US" b="1">
              <a:solidFill>
                <a:srgbClr val="D42939"/>
              </a:solidFill>
              <a:latin typeface="迷你简准圆" pitchFamily="1" charset="-122"/>
              <a:ea typeface="迷你简准圆" pitchFamily="1" charset="-122"/>
            </a:endParaRPr>
          </a:p>
        </p:txBody>
      </p:sp>
      <p:sp>
        <p:nvSpPr>
          <p:cNvPr id="17" name="矩形 16"/>
          <p:cNvSpPr/>
          <p:nvPr/>
        </p:nvSpPr>
        <p:spPr>
          <a:xfrm>
            <a:off x="7077516" y="3638498"/>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2</a:t>
            </a:r>
            <a:endParaRPr lang="zh-CN" altLang="en-US" b="1">
              <a:solidFill>
                <a:srgbClr val="D42939"/>
              </a:solidFill>
              <a:latin typeface="迷你简准圆" pitchFamily="1" charset="-122"/>
              <a:ea typeface="迷你简准圆" pitchFamily="1" charset="-122"/>
            </a:endParaRPr>
          </a:p>
        </p:txBody>
      </p:sp>
      <p:sp>
        <p:nvSpPr>
          <p:cNvPr id="18" name="矩形 17"/>
          <p:cNvSpPr/>
          <p:nvPr/>
        </p:nvSpPr>
        <p:spPr>
          <a:xfrm>
            <a:off x="5783348" y="1998562"/>
            <a:ext cx="629804" cy="461665"/>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2000" b="1">
                <a:solidFill>
                  <a:srgbClr val="D42939"/>
                </a:solidFill>
                <a:latin typeface="迷你简准圆" pitchFamily="1" charset="-122"/>
                <a:ea typeface="迷你简准圆" pitchFamily="1" charset="-122"/>
              </a:rPr>
              <a:t>1</a:t>
            </a:r>
            <a:endParaRPr lang="zh-CN" altLang="en-US" sz="2000" b="1">
              <a:solidFill>
                <a:srgbClr val="D42939"/>
              </a:solidFill>
              <a:latin typeface="迷你简准圆" pitchFamily="1" charset="-122"/>
              <a:ea typeface="迷你简准圆" pitchFamily="1" charset="-122"/>
            </a:endParaRPr>
          </a:p>
        </p:txBody>
      </p:sp>
      <p:grpSp>
        <p:nvGrpSpPr>
          <p:cNvPr id="21" name="组合 20"/>
          <p:cNvGrpSpPr/>
          <p:nvPr/>
        </p:nvGrpSpPr>
        <p:grpSpPr>
          <a:xfrm>
            <a:off x="349774" y="298230"/>
            <a:ext cx="2907776" cy="1666264"/>
            <a:chOff x="349774" y="260130"/>
            <a:chExt cx="2907776" cy="1666264"/>
          </a:xfrm>
        </p:grpSpPr>
        <p:pic>
          <p:nvPicPr>
            <p:cNvPr id="22" name="图片 21"/>
            <p:cNvPicPr>
              <a:picLocks noChangeAspect="1"/>
            </p:cNvPicPr>
            <p:nvPr/>
          </p:nvPicPr>
          <p:blipFill>
            <a:blip r:embed="rId4"/>
            <a:stretch>
              <a:fillRect/>
            </a:stretch>
          </p:blipFill>
          <p:spPr>
            <a:xfrm>
              <a:off x="349774" y="260130"/>
              <a:ext cx="2907776" cy="1666264"/>
            </a:xfrm>
            <a:prstGeom prst="rect">
              <a:avLst/>
            </a:prstGeom>
          </p:spPr>
        </p:pic>
        <p:sp>
          <p:nvSpPr>
            <p:cNvPr id="23" name="矩形 22"/>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0"/>
                                        </p:tgtEl>
                                        <p:attrNameLst>
                                          <p:attrName>style.visibility</p:attrName>
                                        </p:attrNameLst>
                                      </p:cBhvr>
                                      <p:to>
                                        <p:strVal val="visible"/>
                                      </p:to>
                                    </p:set>
                                    <p:animEffect transition="in" filter="fade">
                                      <p:cBhvr>
                                        <p:cTn id="13" dur="1000"/>
                                        <p:tgtEl>
                                          <p:spTgt spid="20"/>
                                        </p:tgtEl>
                                      </p:cBhvr>
                                    </p:animEffect>
                                    <p:anim calcmode="lin" valueType="num">
                                      <p:cBhvr>
                                        <p:cTn id="14" dur="1000" fill="hold"/>
                                        <p:tgtEl>
                                          <p:spTgt spid="20"/>
                                        </p:tgtEl>
                                        <p:attrNameLst>
                                          <p:attrName>ppt_x</p:attrName>
                                        </p:attrNameLst>
                                      </p:cBhvr>
                                      <p:tavLst>
                                        <p:tav tm="0">
                                          <p:val>
                                            <p:strVal val="#ppt_x"/>
                                          </p:val>
                                        </p:tav>
                                        <p:tav tm="100000">
                                          <p:val>
                                            <p:strVal val="#ppt_x"/>
                                          </p:val>
                                        </p:tav>
                                      </p:tavLst>
                                    </p:anim>
                                    <p:anim calcmode="lin" valueType="num">
                                      <p:cBhvr>
                                        <p:cTn id="15" dur="1000" fill="hold"/>
                                        <p:tgtEl>
                                          <p:spTgt spid="20"/>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53" presetClass="entr" presetSubtype="0" fill="hold" grpId="7" nodeType="afterEffect">
                                  <p:childTnLst>
                                    <p:set>
                                      <p:cBhvr>
                                        <p:cTn id="18" dur="1" fill="hold">
                                          <p:stCondLst>
                                            <p:cond delay="0"/>
                                          </p:stCondLst>
                                        </p:cTn>
                                        <p:tgtEl>
                                          <p:spTgt spid="12"/>
                                        </p:tgtEl>
                                        <p:attrNameLst>
                                          <p:attrName>style.visibility</p:attrName>
                                        </p:attrNameLst>
                                      </p:cBhvr>
                                      <p:to>
                                        <p:strVal val="visible"/>
                                      </p:to>
                                    </p:set>
                                    <p:anim calcmode="lin" valueType="num">
                                      <p:cBhvr>
                                        <p:cTn id="19" dur="500" fill="hold"/>
                                        <p:tgtEl>
                                          <p:spTgt spid="12"/>
                                        </p:tgtEl>
                                        <p:attrNameLst>
                                          <p:attrName>ppt_w</p:attrName>
                                        </p:attrNameLst>
                                      </p:cBhvr>
                                      <p:tavLst>
                                        <p:tav tm="0">
                                          <p:val>
                                            <p:fltVal val="0"/>
                                          </p:val>
                                        </p:tav>
                                        <p:tav tm="100000">
                                          <p:val>
                                            <p:strVal val="#ppt_w"/>
                                          </p:val>
                                        </p:tav>
                                      </p:tavLst>
                                    </p:anim>
                                    <p:anim calcmode="lin" valueType="num">
                                      <p:cBhvr>
                                        <p:cTn id="20" dur="500" fill="hold"/>
                                        <p:tgtEl>
                                          <p:spTgt spid="12"/>
                                        </p:tgtEl>
                                        <p:attrNameLst>
                                          <p:attrName>ppt_h</p:attrName>
                                        </p:attrNameLst>
                                      </p:cBhvr>
                                      <p:tavLst>
                                        <p:tav tm="0">
                                          <p:val>
                                            <p:fltVal val="0"/>
                                          </p:val>
                                        </p:tav>
                                        <p:tav tm="100000">
                                          <p:val>
                                            <p:strVal val="#ppt_h"/>
                                          </p:val>
                                        </p:tav>
                                      </p:tavLst>
                                    </p:anim>
                                    <p:animEffect transition="in" filter="fade">
                                      <p:cBhvr>
                                        <p:cTn id="21" dur="500"/>
                                        <p:tgtEl>
                                          <p:spTgt spid="12"/>
                                        </p:tgtEl>
                                      </p:cBhvr>
                                    </p:animEffect>
                                  </p:childTnLst>
                                </p:cTn>
                              </p:par>
                              <p:par>
                                <p:cTn id="22" presetID="53" presetClass="entr" presetSubtype="0" fill="hold" grpId="8" nodeType="withEffect">
                                  <p:childTnLst>
                                    <p:set>
                                      <p:cBhvr>
                                        <p:cTn id="23" dur="1" fill="hold">
                                          <p:stCondLst>
                                            <p:cond delay="0"/>
                                          </p:stCondLst>
                                        </p:cTn>
                                        <p:tgtEl>
                                          <p:spTgt spid="13"/>
                                        </p:tgtEl>
                                        <p:attrNameLst>
                                          <p:attrName>style.visibility</p:attrName>
                                        </p:attrNameLst>
                                      </p:cBhvr>
                                      <p:to>
                                        <p:strVal val="visible"/>
                                      </p:to>
                                    </p:set>
                                    <p:anim calcmode="lin" valueType="num">
                                      <p:cBhvr>
                                        <p:cTn id="24" dur="500" fill="hold"/>
                                        <p:tgtEl>
                                          <p:spTgt spid="13"/>
                                        </p:tgtEl>
                                        <p:attrNameLst>
                                          <p:attrName>ppt_w</p:attrName>
                                        </p:attrNameLst>
                                      </p:cBhvr>
                                      <p:tavLst>
                                        <p:tav tm="0">
                                          <p:val>
                                            <p:fltVal val="0"/>
                                          </p:val>
                                        </p:tav>
                                        <p:tav tm="100000">
                                          <p:val>
                                            <p:strVal val="#ppt_w"/>
                                          </p:val>
                                        </p:tav>
                                      </p:tavLst>
                                    </p:anim>
                                    <p:anim calcmode="lin" valueType="num">
                                      <p:cBhvr>
                                        <p:cTn id="25" dur="500" fill="hold"/>
                                        <p:tgtEl>
                                          <p:spTgt spid="13"/>
                                        </p:tgtEl>
                                        <p:attrNameLst>
                                          <p:attrName>ppt_h</p:attrName>
                                        </p:attrNameLst>
                                      </p:cBhvr>
                                      <p:tavLst>
                                        <p:tav tm="0">
                                          <p:val>
                                            <p:fltVal val="0"/>
                                          </p:val>
                                        </p:tav>
                                        <p:tav tm="100000">
                                          <p:val>
                                            <p:strVal val="#ppt_h"/>
                                          </p:val>
                                        </p:tav>
                                      </p:tavLst>
                                    </p:anim>
                                    <p:animEffect transition="in" filter="fade">
                                      <p:cBhvr>
                                        <p:cTn id="26" dur="500"/>
                                        <p:tgtEl>
                                          <p:spTgt spid="13"/>
                                        </p:tgtEl>
                                      </p:cBhvr>
                                    </p:animEffect>
                                  </p:childTnLst>
                                </p:cTn>
                              </p:par>
                              <p:par>
                                <p:cTn id="27" presetID="53" presetClass="entr" presetSubtype="0" fill="hold" grpId="9" nodeType="withEffect">
                                  <p:childTnLst>
                                    <p:set>
                                      <p:cBhvr>
                                        <p:cTn id="28" dur="1" fill="hold">
                                          <p:stCondLst>
                                            <p:cond delay="0"/>
                                          </p:stCondLst>
                                        </p:cTn>
                                        <p:tgtEl>
                                          <p:spTgt spid="14"/>
                                        </p:tgtEl>
                                        <p:attrNameLst>
                                          <p:attrName>style.visibility</p:attrName>
                                        </p:attrNameLst>
                                      </p:cBhvr>
                                      <p:to>
                                        <p:strVal val="visible"/>
                                      </p:to>
                                    </p:set>
                                    <p:anim calcmode="lin" valueType="num">
                                      <p:cBhvr>
                                        <p:cTn id="29" dur="500" fill="hold"/>
                                        <p:tgtEl>
                                          <p:spTgt spid="14"/>
                                        </p:tgtEl>
                                        <p:attrNameLst>
                                          <p:attrName>ppt_w</p:attrName>
                                        </p:attrNameLst>
                                      </p:cBhvr>
                                      <p:tavLst>
                                        <p:tav tm="0">
                                          <p:val>
                                            <p:fltVal val="0"/>
                                          </p:val>
                                        </p:tav>
                                        <p:tav tm="100000">
                                          <p:val>
                                            <p:strVal val="#ppt_w"/>
                                          </p:val>
                                        </p:tav>
                                      </p:tavLst>
                                    </p:anim>
                                    <p:anim calcmode="lin" valueType="num">
                                      <p:cBhvr>
                                        <p:cTn id="30" dur="500" fill="hold"/>
                                        <p:tgtEl>
                                          <p:spTgt spid="14"/>
                                        </p:tgtEl>
                                        <p:attrNameLst>
                                          <p:attrName>ppt_h</p:attrName>
                                        </p:attrNameLst>
                                      </p:cBhvr>
                                      <p:tavLst>
                                        <p:tav tm="0">
                                          <p:val>
                                            <p:fltVal val="0"/>
                                          </p:val>
                                        </p:tav>
                                        <p:tav tm="100000">
                                          <p:val>
                                            <p:strVal val="#ppt_h"/>
                                          </p:val>
                                        </p:tav>
                                      </p:tavLst>
                                    </p:anim>
                                    <p:animEffect transition="in" filter="fade">
                                      <p:cBhvr>
                                        <p:cTn id="31" dur="500"/>
                                        <p:tgtEl>
                                          <p:spTgt spid="14"/>
                                        </p:tgtEl>
                                      </p:cBhvr>
                                    </p:animEffect>
                                  </p:childTnLst>
                                </p:cTn>
                              </p:par>
                              <p:par>
                                <p:cTn id="32" presetID="53" presetClass="entr" presetSubtype="0" fill="hold" grpId="10" nodeType="withEffect">
                                  <p:childTnLst>
                                    <p:set>
                                      <p:cBhvr>
                                        <p:cTn id="33" dur="1" fill="hold">
                                          <p:stCondLst>
                                            <p:cond delay="0"/>
                                          </p:stCondLst>
                                        </p:cTn>
                                        <p:tgtEl>
                                          <p:spTgt spid="15"/>
                                        </p:tgtEl>
                                        <p:attrNameLst>
                                          <p:attrName>style.visibility</p:attrName>
                                        </p:attrNameLst>
                                      </p:cBhvr>
                                      <p:to>
                                        <p:strVal val="visible"/>
                                      </p:to>
                                    </p:set>
                                    <p:anim calcmode="lin" valueType="num">
                                      <p:cBhvr>
                                        <p:cTn id="34" dur="500" fill="hold"/>
                                        <p:tgtEl>
                                          <p:spTgt spid="15"/>
                                        </p:tgtEl>
                                        <p:attrNameLst>
                                          <p:attrName>ppt_w</p:attrName>
                                        </p:attrNameLst>
                                      </p:cBhvr>
                                      <p:tavLst>
                                        <p:tav tm="0">
                                          <p:val>
                                            <p:fltVal val="0"/>
                                          </p:val>
                                        </p:tav>
                                        <p:tav tm="100000">
                                          <p:val>
                                            <p:strVal val="#ppt_w"/>
                                          </p:val>
                                        </p:tav>
                                      </p:tavLst>
                                    </p:anim>
                                    <p:anim calcmode="lin" valueType="num">
                                      <p:cBhvr>
                                        <p:cTn id="35" dur="500" fill="hold"/>
                                        <p:tgtEl>
                                          <p:spTgt spid="15"/>
                                        </p:tgtEl>
                                        <p:attrNameLst>
                                          <p:attrName>ppt_h</p:attrName>
                                        </p:attrNameLst>
                                      </p:cBhvr>
                                      <p:tavLst>
                                        <p:tav tm="0">
                                          <p:val>
                                            <p:fltVal val="0"/>
                                          </p:val>
                                        </p:tav>
                                        <p:tav tm="100000">
                                          <p:val>
                                            <p:strVal val="#ppt_h"/>
                                          </p:val>
                                        </p:tav>
                                      </p:tavLst>
                                    </p:anim>
                                    <p:animEffect transition="in" filter="fade">
                                      <p:cBhvr>
                                        <p:cTn id="36" dur="500"/>
                                        <p:tgtEl>
                                          <p:spTgt spid="15"/>
                                        </p:tgtEl>
                                      </p:cBhvr>
                                    </p:animEffect>
                                  </p:childTnLst>
                                </p:cTn>
                              </p:par>
                              <p:par>
                                <p:cTn id="37" presetID="53" presetClass="entr" presetSubtype="0" fill="hold" grpId="11" nodeType="withEffect">
                                  <p:childTnLst>
                                    <p:set>
                                      <p:cBhvr>
                                        <p:cTn id="38" dur="1" fill="hold">
                                          <p:stCondLst>
                                            <p:cond delay="0"/>
                                          </p:stCondLst>
                                        </p:cTn>
                                        <p:tgtEl>
                                          <p:spTgt spid="16"/>
                                        </p:tgtEl>
                                        <p:attrNameLst>
                                          <p:attrName>style.visibility</p:attrName>
                                        </p:attrNameLst>
                                      </p:cBhvr>
                                      <p:to>
                                        <p:strVal val="visible"/>
                                      </p:to>
                                    </p:set>
                                    <p:anim calcmode="lin" valueType="num">
                                      <p:cBhvr>
                                        <p:cTn id="39" dur="500" fill="hold"/>
                                        <p:tgtEl>
                                          <p:spTgt spid="16"/>
                                        </p:tgtEl>
                                        <p:attrNameLst>
                                          <p:attrName>ppt_w</p:attrName>
                                        </p:attrNameLst>
                                      </p:cBhvr>
                                      <p:tavLst>
                                        <p:tav tm="0">
                                          <p:val>
                                            <p:fltVal val="0"/>
                                          </p:val>
                                        </p:tav>
                                        <p:tav tm="100000">
                                          <p:val>
                                            <p:strVal val="#ppt_w"/>
                                          </p:val>
                                        </p:tav>
                                      </p:tavLst>
                                    </p:anim>
                                    <p:anim calcmode="lin" valueType="num">
                                      <p:cBhvr>
                                        <p:cTn id="40" dur="500" fill="hold"/>
                                        <p:tgtEl>
                                          <p:spTgt spid="16"/>
                                        </p:tgtEl>
                                        <p:attrNameLst>
                                          <p:attrName>ppt_h</p:attrName>
                                        </p:attrNameLst>
                                      </p:cBhvr>
                                      <p:tavLst>
                                        <p:tav tm="0">
                                          <p:val>
                                            <p:fltVal val="0"/>
                                          </p:val>
                                        </p:tav>
                                        <p:tav tm="100000">
                                          <p:val>
                                            <p:strVal val="#ppt_h"/>
                                          </p:val>
                                        </p:tav>
                                      </p:tavLst>
                                    </p:anim>
                                    <p:animEffect transition="in" filter="fade">
                                      <p:cBhvr>
                                        <p:cTn id="41" dur="500"/>
                                        <p:tgtEl>
                                          <p:spTgt spid="16"/>
                                        </p:tgtEl>
                                      </p:cBhvr>
                                    </p:animEffect>
                                  </p:childTnLst>
                                </p:cTn>
                              </p:par>
                              <p:par>
                                <p:cTn id="42" presetID="53" presetClass="entr" presetSubtype="0" fill="hold" grpId="12" nodeType="withEffect">
                                  <p:childTnLst>
                                    <p:set>
                                      <p:cBhvr>
                                        <p:cTn id="43" dur="1" fill="hold">
                                          <p:stCondLst>
                                            <p:cond delay="0"/>
                                          </p:stCondLst>
                                        </p:cTn>
                                        <p:tgtEl>
                                          <p:spTgt spid="17"/>
                                        </p:tgtEl>
                                        <p:attrNameLst>
                                          <p:attrName>style.visibility</p:attrName>
                                        </p:attrNameLst>
                                      </p:cBhvr>
                                      <p:to>
                                        <p:strVal val="visible"/>
                                      </p:to>
                                    </p:set>
                                    <p:anim calcmode="lin" valueType="num">
                                      <p:cBhvr>
                                        <p:cTn id="44" dur="500" fill="hold"/>
                                        <p:tgtEl>
                                          <p:spTgt spid="17"/>
                                        </p:tgtEl>
                                        <p:attrNameLst>
                                          <p:attrName>ppt_w</p:attrName>
                                        </p:attrNameLst>
                                      </p:cBhvr>
                                      <p:tavLst>
                                        <p:tav tm="0">
                                          <p:val>
                                            <p:fltVal val="0"/>
                                          </p:val>
                                        </p:tav>
                                        <p:tav tm="100000">
                                          <p:val>
                                            <p:strVal val="#ppt_w"/>
                                          </p:val>
                                        </p:tav>
                                      </p:tavLst>
                                    </p:anim>
                                    <p:anim calcmode="lin" valueType="num">
                                      <p:cBhvr>
                                        <p:cTn id="45" dur="500" fill="hold"/>
                                        <p:tgtEl>
                                          <p:spTgt spid="17"/>
                                        </p:tgtEl>
                                        <p:attrNameLst>
                                          <p:attrName>ppt_h</p:attrName>
                                        </p:attrNameLst>
                                      </p:cBhvr>
                                      <p:tavLst>
                                        <p:tav tm="0">
                                          <p:val>
                                            <p:fltVal val="0"/>
                                          </p:val>
                                        </p:tav>
                                        <p:tav tm="100000">
                                          <p:val>
                                            <p:strVal val="#ppt_h"/>
                                          </p:val>
                                        </p:tav>
                                      </p:tavLst>
                                    </p:anim>
                                    <p:animEffect transition="in" filter="fade">
                                      <p:cBhvr>
                                        <p:cTn id="46" dur="500"/>
                                        <p:tgtEl>
                                          <p:spTgt spid="17"/>
                                        </p:tgtEl>
                                      </p:cBhvr>
                                    </p:animEffect>
                                  </p:childTnLst>
                                </p:cTn>
                              </p:par>
                              <p:par>
                                <p:cTn id="47" presetID="53" presetClass="entr" presetSubtype="0" fill="hold" grpId="13" nodeType="withEffect">
                                  <p:childTnLst>
                                    <p:set>
                                      <p:cBhvr>
                                        <p:cTn id="48" dur="1" fill="hold">
                                          <p:stCondLst>
                                            <p:cond delay="0"/>
                                          </p:stCondLst>
                                        </p:cTn>
                                        <p:tgtEl>
                                          <p:spTgt spid="18"/>
                                        </p:tgtEl>
                                        <p:attrNameLst>
                                          <p:attrName>style.visibility</p:attrName>
                                        </p:attrNameLst>
                                      </p:cBhvr>
                                      <p:to>
                                        <p:strVal val="visible"/>
                                      </p:to>
                                    </p:set>
                                    <p:anim calcmode="lin" valueType="num">
                                      <p:cBhvr>
                                        <p:cTn id="49" dur="500" fill="hold"/>
                                        <p:tgtEl>
                                          <p:spTgt spid="18"/>
                                        </p:tgtEl>
                                        <p:attrNameLst>
                                          <p:attrName>ppt_w</p:attrName>
                                        </p:attrNameLst>
                                      </p:cBhvr>
                                      <p:tavLst>
                                        <p:tav tm="0">
                                          <p:val>
                                            <p:fltVal val="0"/>
                                          </p:val>
                                        </p:tav>
                                        <p:tav tm="100000">
                                          <p:val>
                                            <p:strVal val="#ppt_w"/>
                                          </p:val>
                                        </p:tav>
                                      </p:tavLst>
                                    </p:anim>
                                    <p:anim calcmode="lin" valueType="num">
                                      <p:cBhvr>
                                        <p:cTn id="50" dur="500" fill="hold"/>
                                        <p:tgtEl>
                                          <p:spTgt spid="18"/>
                                        </p:tgtEl>
                                        <p:attrNameLst>
                                          <p:attrName>ppt_h</p:attrName>
                                        </p:attrNameLst>
                                      </p:cBhvr>
                                      <p:tavLst>
                                        <p:tav tm="0">
                                          <p:val>
                                            <p:fltVal val="0"/>
                                          </p:val>
                                        </p:tav>
                                        <p:tav tm="100000">
                                          <p:val>
                                            <p:strVal val="#ppt_h"/>
                                          </p:val>
                                        </p:tav>
                                      </p:tavLst>
                                    </p:anim>
                                    <p:animEffect transition="in" filter="fade">
                                      <p:cBhvr>
                                        <p:cTn id="51" dur="500"/>
                                        <p:tgtEl>
                                          <p:spTgt spid="18"/>
                                        </p:tgtEl>
                                      </p:cBhvr>
                                    </p:animEffect>
                                  </p:childTnLst>
                                </p:cTn>
                              </p:par>
                            </p:childTnLst>
                          </p:cTn>
                        </p:par>
                        <p:par>
                          <p:cTn id="52" fill="hold">
                            <p:stCondLst>
                              <p:cond delay="2500"/>
                            </p:stCondLst>
                            <p:childTnLst>
                              <p:par>
                                <p:cTn id="53" presetID="14" presetClass="entr" presetSubtype="10" fill="hold" grpId="2" nodeType="afterEffect">
                                  <p:childTnLst>
                                    <p:set>
                                      <p:cBhvr>
                                        <p:cTn id="54" dur="1" fill="hold">
                                          <p:stCondLst>
                                            <p:cond delay="0"/>
                                          </p:stCondLst>
                                        </p:cTn>
                                        <p:tgtEl>
                                          <p:spTgt spid="7"/>
                                        </p:tgtEl>
                                        <p:attrNameLst>
                                          <p:attrName>style.visibility</p:attrName>
                                        </p:attrNameLst>
                                      </p:cBhvr>
                                      <p:to>
                                        <p:strVal val="visible"/>
                                      </p:to>
                                    </p:set>
                                    <p:animEffect transition="in" filter="randombar(horizontal)">
                                      <p:cBhvr>
                                        <p:cTn id="55" dur="500"/>
                                        <p:tgtEl>
                                          <p:spTgt spid="7"/>
                                        </p:tgtEl>
                                      </p:cBhvr>
                                    </p:animEffect>
                                  </p:childTnLst>
                                </p:cTn>
                              </p:par>
                              <p:par>
                                <p:cTn id="56" presetID="14" presetClass="entr" presetSubtype="10" fill="hold" grpId="0" nodeType="withEffect">
                                  <p:childTnLst>
                                    <p:set>
                                      <p:cBhvr>
                                        <p:cTn id="57" dur="1" fill="hold">
                                          <p:stCondLst>
                                            <p:cond delay="0"/>
                                          </p:stCondLst>
                                        </p:cTn>
                                        <p:tgtEl>
                                          <p:spTgt spid="5"/>
                                        </p:tgtEl>
                                        <p:attrNameLst>
                                          <p:attrName>style.visibility</p:attrName>
                                        </p:attrNameLst>
                                      </p:cBhvr>
                                      <p:to>
                                        <p:strVal val="visible"/>
                                      </p:to>
                                    </p:set>
                                    <p:animEffect transition="in" filter="randombar(horizontal)">
                                      <p:cBhvr>
                                        <p:cTn id="58" dur="500"/>
                                        <p:tgtEl>
                                          <p:spTgt spid="5"/>
                                        </p:tgtEl>
                                      </p:cBhvr>
                                    </p:animEffect>
                                  </p:childTnLst>
                                </p:cTn>
                              </p:par>
                              <p:par>
                                <p:cTn id="59" presetID="14" presetClass="entr" presetSubtype="10" fill="hold" grpId="1" nodeType="withEffect">
                                  <p:childTnLst>
                                    <p:set>
                                      <p:cBhvr>
                                        <p:cTn id="60" dur="1" fill="hold">
                                          <p:stCondLst>
                                            <p:cond delay="0"/>
                                          </p:stCondLst>
                                        </p:cTn>
                                        <p:tgtEl>
                                          <p:spTgt spid="6"/>
                                        </p:tgtEl>
                                        <p:attrNameLst>
                                          <p:attrName>style.visibility</p:attrName>
                                        </p:attrNameLst>
                                      </p:cBhvr>
                                      <p:to>
                                        <p:strVal val="visible"/>
                                      </p:to>
                                    </p:set>
                                    <p:animEffect transition="in" filter="randombar(horizontal)">
                                      <p:cBhvr>
                                        <p:cTn id="61" dur="500"/>
                                        <p:tgtEl>
                                          <p:spTgt spid="6"/>
                                        </p:tgtEl>
                                      </p:cBhvr>
                                    </p:animEffect>
                                  </p:childTnLst>
                                </p:cTn>
                              </p:par>
                              <p:par>
                                <p:cTn id="62" presetID="14" presetClass="entr" presetSubtype="10" fill="hold" grpId="3" nodeType="withEffect">
                                  <p:childTnLst>
                                    <p:set>
                                      <p:cBhvr>
                                        <p:cTn id="63" dur="1" fill="hold">
                                          <p:stCondLst>
                                            <p:cond delay="0"/>
                                          </p:stCondLst>
                                        </p:cTn>
                                        <p:tgtEl>
                                          <p:spTgt spid="8"/>
                                        </p:tgtEl>
                                        <p:attrNameLst>
                                          <p:attrName>style.visibility</p:attrName>
                                        </p:attrNameLst>
                                      </p:cBhvr>
                                      <p:to>
                                        <p:strVal val="visible"/>
                                      </p:to>
                                    </p:set>
                                    <p:animEffect transition="in" filter="randombar(horizontal)">
                                      <p:cBhvr>
                                        <p:cTn id="64" dur="500"/>
                                        <p:tgtEl>
                                          <p:spTgt spid="8"/>
                                        </p:tgtEl>
                                      </p:cBhvr>
                                    </p:animEffect>
                                  </p:childTnLst>
                                </p:cTn>
                              </p:par>
                              <p:par>
                                <p:cTn id="65" presetID="14" presetClass="entr" presetSubtype="10" fill="hold" grpId="4" nodeType="withEffect">
                                  <p:childTnLst>
                                    <p:set>
                                      <p:cBhvr>
                                        <p:cTn id="66" dur="1" fill="hold">
                                          <p:stCondLst>
                                            <p:cond delay="0"/>
                                          </p:stCondLst>
                                        </p:cTn>
                                        <p:tgtEl>
                                          <p:spTgt spid="9"/>
                                        </p:tgtEl>
                                        <p:attrNameLst>
                                          <p:attrName>style.visibility</p:attrName>
                                        </p:attrNameLst>
                                      </p:cBhvr>
                                      <p:to>
                                        <p:strVal val="visible"/>
                                      </p:to>
                                    </p:set>
                                    <p:animEffect transition="in" filter="randombar(horizontal)">
                                      <p:cBhvr>
                                        <p:cTn id="67" dur="500"/>
                                        <p:tgtEl>
                                          <p:spTgt spid="9"/>
                                        </p:tgtEl>
                                      </p:cBhvr>
                                    </p:animEffect>
                                  </p:childTnLst>
                                </p:cTn>
                              </p:par>
                              <p:par>
                                <p:cTn id="68" presetID="14" presetClass="entr" presetSubtype="10" fill="hold" grpId="6" nodeType="withEffect">
                                  <p:childTnLst>
                                    <p:set>
                                      <p:cBhvr>
                                        <p:cTn id="69" dur="1" fill="hold">
                                          <p:stCondLst>
                                            <p:cond delay="0"/>
                                          </p:stCondLst>
                                        </p:cTn>
                                        <p:tgtEl>
                                          <p:spTgt spid="11"/>
                                        </p:tgtEl>
                                        <p:attrNameLst>
                                          <p:attrName>style.visibility</p:attrName>
                                        </p:attrNameLst>
                                      </p:cBhvr>
                                      <p:to>
                                        <p:strVal val="visible"/>
                                      </p:to>
                                    </p:set>
                                    <p:animEffect transition="in" filter="randombar(horizontal)">
                                      <p:cBhvr>
                                        <p:cTn id="70" dur="500"/>
                                        <p:tgtEl>
                                          <p:spTgt spid="11"/>
                                        </p:tgtEl>
                                      </p:cBhvr>
                                    </p:animEffect>
                                  </p:childTnLst>
                                </p:cTn>
                              </p:par>
                              <p:par>
                                <p:cTn id="71" presetID="14" presetClass="entr" presetSubtype="10" fill="hold" grpId="5" nodeType="withEffect">
                                  <p:childTnLst>
                                    <p:set>
                                      <p:cBhvr>
                                        <p:cTn id="72" dur="1" fill="hold">
                                          <p:stCondLst>
                                            <p:cond delay="0"/>
                                          </p:stCondLst>
                                        </p:cTn>
                                        <p:tgtEl>
                                          <p:spTgt spid="10"/>
                                        </p:tgtEl>
                                        <p:attrNameLst>
                                          <p:attrName>style.visibility</p:attrName>
                                        </p:attrNameLst>
                                      </p:cBhvr>
                                      <p:to>
                                        <p:strVal val="visible"/>
                                      </p:to>
                                    </p:set>
                                    <p:animEffect transition="in" filter="randombar(horizontal)">
                                      <p:cBhvr>
                                        <p:cTn id="7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1"/>
      <p:bldP spid="7" grpId="2"/>
      <p:bldP spid="8" grpId="3"/>
      <p:bldP spid="9" grpId="4"/>
      <p:bldP spid="10" grpId="5"/>
      <p:bldP spid="11" grpId="6"/>
      <p:bldP spid="12" grpId="7"/>
      <p:bldP spid="13" grpId="8"/>
      <p:bldP spid="14" grpId="9"/>
      <p:bldP spid="15" grpId="10"/>
      <p:bldP spid="16" grpId="11"/>
      <p:bldP spid="17" grpId="12"/>
      <p:bldP spid="18" grpId="13"/>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800909" y="1962944"/>
            <a:ext cx="3224104" cy="3652837"/>
          </a:xfrm>
          <a:prstGeom prst="rect">
            <a:avLst/>
          </a:prstGeom>
        </p:spPr>
      </p:pic>
      <p:grpSp>
        <p:nvGrpSpPr>
          <p:cNvPr id="3" name="组合 2"/>
          <p:cNvGrpSpPr/>
          <p:nvPr/>
        </p:nvGrpSpPr>
        <p:grpSpPr>
          <a:xfrm>
            <a:off x="6347843" y="1995488"/>
            <a:ext cx="4421757" cy="962022"/>
            <a:chOff x="7325359" y="2384859"/>
            <a:chExt cx="4421757" cy="962022"/>
          </a:xfrm>
        </p:grpSpPr>
        <p:sp>
          <p:nvSpPr>
            <p:cNvPr id="4" name="矩形 3"/>
            <p:cNvSpPr/>
            <p:nvPr/>
          </p:nvSpPr>
          <p:spPr>
            <a:xfrm>
              <a:off x="7325359" y="2737483"/>
              <a:ext cx="4421757"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用户可以在投影仪或者计算机上进行演示也可以将演示文稿打印出来演示也可制作成胶片</a:t>
              </a:r>
            </a:p>
          </p:txBody>
        </p:sp>
        <p:sp>
          <p:nvSpPr>
            <p:cNvPr id="5" name="矩形 4"/>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6" name="组合 5"/>
          <p:cNvGrpSpPr/>
          <p:nvPr/>
        </p:nvGrpSpPr>
        <p:grpSpPr>
          <a:xfrm>
            <a:off x="6347843" y="3305574"/>
            <a:ext cx="4421757" cy="962022"/>
            <a:chOff x="7325359" y="2384859"/>
            <a:chExt cx="4421757" cy="962022"/>
          </a:xfrm>
        </p:grpSpPr>
        <p:sp>
          <p:nvSpPr>
            <p:cNvPr id="7" name="矩形 6"/>
            <p:cNvSpPr/>
            <p:nvPr/>
          </p:nvSpPr>
          <p:spPr>
            <a:xfrm>
              <a:off x="7325359" y="2737483"/>
              <a:ext cx="4421757"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用户可以在投影仪或者计算机上进行演示也可以将演示文稿打印出来演示也可制作成胶片</a:t>
              </a:r>
            </a:p>
          </p:txBody>
        </p:sp>
        <p:sp>
          <p:nvSpPr>
            <p:cNvPr id="8" name="矩形 7"/>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9" name="组合 8"/>
          <p:cNvGrpSpPr/>
          <p:nvPr/>
        </p:nvGrpSpPr>
        <p:grpSpPr>
          <a:xfrm>
            <a:off x="6347843" y="4615659"/>
            <a:ext cx="4421757" cy="962022"/>
            <a:chOff x="7325359" y="2384859"/>
            <a:chExt cx="4421757" cy="962022"/>
          </a:xfrm>
        </p:grpSpPr>
        <p:sp>
          <p:nvSpPr>
            <p:cNvPr id="10" name="矩形 9"/>
            <p:cNvSpPr/>
            <p:nvPr/>
          </p:nvSpPr>
          <p:spPr>
            <a:xfrm>
              <a:off x="7325359" y="2737483"/>
              <a:ext cx="4421757"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用户可以在投影仪或者计算机上进行演示也可以将演示文稿打印出来演示也可制作成胶片</a:t>
              </a:r>
            </a:p>
          </p:txBody>
        </p:sp>
        <p:sp>
          <p:nvSpPr>
            <p:cNvPr id="11" name="矩形 10"/>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sp>
        <p:nvSpPr>
          <p:cNvPr id="12" name="矩形 11"/>
          <p:cNvSpPr/>
          <p:nvPr/>
        </p:nvSpPr>
        <p:spPr>
          <a:xfrm rot="5400000">
            <a:off x="1805161" y="4740672"/>
            <a:ext cx="1348185" cy="40203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D42939"/>
                </a:solidFill>
                <a:latin typeface="迷你简准圆" pitchFamily="1" charset="-122"/>
                <a:ea typeface="迷你简准圆" pitchFamily="1" charset="-122"/>
              </a:rPr>
              <a:t>文字添加</a:t>
            </a:r>
          </a:p>
        </p:txBody>
      </p:sp>
      <p:sp>
        <p:nvSpPr>
          <p:cNvPr id="13" name="矩形 12"/>
          <p:cNvSpPr/>
          <p:nvPr/>
        </p:nvSpPr>
        <p:spPr>
          <a:xfrm rot="5400000">
            <a:off x="2759491" y="4262438"/>
            <a:ext cx="1348185" cy="40203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D42939"/>
                </a:solidFill>
                <a:latin typeface="迷你简准圆" pitchFamily="1" charset="-122"/>
                <a:ea typeface="迷你简准圆" pitchFamily="1" charset="-122"/>
              </a:rPr>
              <a:t>文字添加</a:t>
            </a:r>
          </a:p>
        </p:txBody>
      </p:sp>
      <p:sp>
        <p:nvSpPr>
          <p:cNvPr id="14" name="矩形 13"/>
          <p:cNvSpPr/>
          <p:nvPr/>
        </p:nvSpPr>
        <p:spPr>
          <a:xfrm rot="5400000">
            <a:off x="3713820" y="3601046"/>
            <a:ext cx="1348185" cy="40203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D42939"/>
                </a:solidFill>
                <a:latin typeface="迷你简准圆" pitchFamily="1" charset="-122"/>
                <a:ea typeface="迷你简准圆" pitchFamily="1" charset="-122"/>
              </a:rPr>
              <a:t>文字添加</a:t>
            </a:r>
          </a:p>
        </p:txBody>
      </p:sp>
      <p:grpSp>
        <p:nvGrpSpPr>
          <p:cNvPr id="15" name="组合 14"/>
          <p:cNvGrpSpPr/>
          <p:nvPr/>
        </p:nvGrpSpPr>
        <p:grpSpPr>
          <a:xfrm>
            <a:off x="349774" y="298230"/>
            <a:ext cx="2907776" cy="1666264"/>
            <a:chOff x="349774" y="260130"/>
            <a:chExt cx="2907776" cy="1666264"/>
          </a:xfrm>
        </p:grpSpPr>
        <p:pic>
          <p:nvPicPr>
            <p:cNvPr id="16" name="图片 15"/>
            <p:cNvPicPr>
              <a:picLocks noChangeAspect="1"/>
            </p:cNvPicPr>
            <p:nvPr/>
          </p:nvPicPr>
          <p:blipFill>
            <a:blip r:embed="rId4"/>
            <a:stretch>
              <a:fillRect/>
            </a:stretch>
          </p:blipFill>
          <p:spPr>
            <a:xfrm>
              <a:off x="349774" y="260130"/>
              <a:ext cx="2907776" cy="1666264"/>
            </a:xfrm>
            <a:prstGeom prst="rect">
              <a:avLst/>
            </a:prstGeom>
          </p:spPr>
        </p:pic>
        <p:sp>
          <p:nvSpPr>
            <p:cNvPr id="17" name="矩形 16"/>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53" presetClass="entr" presetSubtype="0" fill="hold" grpId="0" nodeType="afterEffect">
                                  <p:childTnLst>
                                    <p:set>
                                      <p:cBhvr>
                                        <p:cTn id="18" dur="1" fill="hold">
                                          <p:stCondLst>
                                            <p:cond delay="0"/>
                                          </p:stCondLst>
                                        </p:cTn>
                                        <p:tgtEl>
                                          <p:spTgt spid="12"/>
                                        </p:tgtEl>
                                        <p:attrNameLst>
                                          <p:attrName>style.visibility</p:attrName>
                                        </p:attrNameLst>
                                      </p:cBhvr>
                                      <p:to>
                                        <p:strVal val="visible"/>
                                      </p:to>
                                    </p:set>
                                    <p:anim calcmode="lin" valueType="num">
                                      <p:cBhvr>
                                        <p:cTn id="19" dur="500" fill="hold"/>
                                        <p:tgtEl>
                                          <p:spTgt spid="12"/>
                                        </p:tgtEl>
                                        <p:attrNameLst>
                                          <p:attrName>ppt_w</p:attrName>
                                        </p:attrNameLst>
                                      </p:cBhvr>
                                      <p:tavLst>
                                        <p:tav tm="0">
                                          <p:val>
                                            <p:fltVal val="0"/>
                                          </p:val>
                                        </p:tav>
                                        <p:tav tm="100000">
                                          <p:val>
                                            <p:strVal val="#ppt_w"/>
                                          </p:val>
                                        </p:tav>
                                      </p:tavLst>
                                    </p:anim>
                                    <p:anim calcmode="lin" valueType="num">
                                      <p:cBhvr>
                                        <p:cTn id="20" dur="500" fill="hold"/>
                                        <p:tgtEl>
                                          <p:spTgt spid="12"/>
                                        </p:tgtEl>
                                        <p:attrNameLst>
                                          <p:attrName>ppt_h</p:attrName>
                                        </p:attrNameLst>
                                      </p:cBhvr>
                                      <p:tavLst>
                                        <p:tav tm="0">
                                          <p:val>
                                            <p:fltVal val="0"/>
                                          </p:val>
                                        </p:tav>
                                        <p:tav tm="100000">
                                          <p:val>
                                            <p:strVal val="#ppt_h"/>
                                          </p:val>
                                        </p:tav>
                                      </p:tavLst>
                                    </p:anim>
                                    <p:animEffect transition="in" filter="fade">
                                      <p:cBhvr>
                                        <p:cTn id="21" dur="500"/>
                                        <p:tgtEl>
                                          <p:spTgt spid="12"/>
                                        </p:tgtEl>
                                      </p:cBhvr>
                                    </p:animEffect>
                                  </p:childTnLst>
                                </p:cTn>
                              </p:par>
                              <p:par>
                                <p:cTn id="22" presetID="53" presetClass="entr" presetSubtype="0" fill="hold" grpId="1" nodeType="withEffect">
                                  <p:childTnLst>
                                    <p:set>
                                      <p:cBhvr>
                                        <p:cTn id="23" dur="1" fill="hold">
                                          <p:stCondLst>
                                            <p:cond delay="0"/>
                                          </p:stCondLst>
                                        </p:cTn>
                                        <p:tgtEl>
                                          <p:spTgt spid="13"/>
                                        </p:tgtEl>
                                        <p:attrNameLst>
                                          <p:attrName>style.visibility</p:attrName>
                                        </p:attrNameLst>
                                      </p:cBhvr>
                                      <p:to>
                                        <p:strVal val="visible"/>
                                      </p:to>
                                    </p:set>
                                    <p:anim calcmode="lin" valueType="num">
                                      <p:cBhvr>
                                        <p:cTn id="24" dur="500" fill="hold"/>
                                        <p:tgtEl>
                                          <p:spTgt spid="13"/>
                                        </p:tgtEl>
                                        <p:attrNameLst>
                                          <p:attrName>ppt_w</p:attrName>
                                        </p:attrNameLst>
                                      </p:cBhvr>
                                      <p:tavLst>
                                        <p:tav tm="0">
                                          <p:val>
                                            <p:fltVal val="0"/>
                                          </p:val>
                                        </p:tav>
                                        <p:tav tm="100000">
                                          <p:val>
                                            <p:strVal val="#ppt_w"/>
                                          </p:val>
                                        </p:tav>
                                      </p:tavLst>
                                    </p:anim>
                                    <p:anim calcmode="lin" valueType="num">
                                      <p:cBhvr>
                                        <p:cTn id="25" dur="500" fill="hold"/>
                                        <p:tgtEl>
                                          <p:spTgt spid="13"/>
                                        </p:tgtEl>
                                        <p:attrNameLst>
                                          <p:attrName>ppt_h</p:attrName>
                                        </p:attrNameLst>
                                      </p:cBhvr>
                                      <p:tavLst>
                                        <p:tav tm="0">
                                          <p:val>
                                            <p:fltVal val="0"/>
                                          </p:val>
                                        </p:tav>
                                        <p:tav tm="100000">
                                          <p:val>
                                            <p:strVal val="#ppt_h"/>
                                          </p:val>
                                        </p:tav>
                                      </p:tavLst>
                                    </p:anim>
                                    <p:animEffect transition="in" filter="fade">
                                      <p:cBhvr>
                                        <p:cTn id="26" dur="500"/>
                                        <p:tgtEl>
                                          <p:spTgt spid="13"/>
                                        </p:tgtEl>
                                      </p:cBhvr>
                                    </p:animEffect>
                                  </p:childTnLst>
                                </p:cTn>
                              </p:par>
                              <p:par>
                                <p:cTn id="27" presetID="53" presetClass="entr" presetSubtype="0" fill="hold" grpId="2" nodeType="withEffect">
                                  <p:childTnLst>
                                    <p:set>
                                      <p:cBhvr>
                                        <p:cTn id="28" dur="1" fill="hold">
                                          <p:stCondLst>
                                            <p:cond delay="0"/>
                                          </p:stCondLst>
                                        </p:cTn>
                                        <p:tgtEl>
                                          <p:spTgt spid="14"/>
                                        </p:tgtEl>
                                        <p:attrNameLst>
                                          <p:attrName>style.visibility</p:attrName>
                                        </p:attrNameLst>
                                      </p:cBhvr>
                                      <p:to>
                                        <p:strVal val="visible"/>
                                      </p:to>
                                    </p:set>
                                    <p:anim calcmode="lin" valueType="num">
                                      <p:cBhvr>
                                        <p:cTn id="29" dur="500" fill="hold"/>
                                        <p:tgtEl>
                                          <p:spTgt spid="14"/>
                                        </p:tgtEl>
                                        <p:attrNameLst>
                                          <p:attrName>ppt_w</p:attrName>
                                        </p:attrNameLst>
                                      </p:cBhvr>
                                      <p:tavLst>
                                        <p:tav tm="0">
                                          <p:val>
                                            <p:fltVal val="0"/>
                                          </p:val>
                                        </p:tav>
                                        <p:tav tm="100000">
                                          <p:val>
                                            <p:strVal val="#ppt_w"/>
                                          </p:val>
                                        </p:tav>
                                      </p:tavLst>
                                    </p:anim>
                                    <p:anim calcmode="lin" valueType="num">
                                      <p:cBhvr>
                                        <p:cTn id="30" dur="500" fill="hold"/>
                                        <p:tgtEl>
                                          <p:spTgt spid="14"/>
                                        </p:tgtEl>
                                        <p:attrNameLst>
                                          <p:attrName>ppt_h</p:attrName>
                                        </p:attrNameLst>
                                      </p:cBhvr>
                                      <p:tavLst>
                                        <p:tav tm="0">
                                          <p:val>
                                            <p:fltVal val="0"/>
                                          </p:val>
                                        </p:tav>
                                        <p:tav tm="100000">
                                          <p:val>
                                            <p:strVal val="#ppt_h"/>
                                          </p:val>
                                        </p:tav>
                                      </p:tavLst>
                                    </p:anim>
                                    <p:animEffect transition="in" filter="fade">
                                      <p:cBhvr>
                                        <p:cTn id="31" dur="500"/>
                                        <p:tgtEl>
                                          <p:spTgt spid="14"/>
                                        </p:tgtEl>
                                      </p:cBhvr>
                                    </p:animEffect>
                                  </p:childTnLst>
                                </p:cTn>
                              </p:par>
                            </p:childTnLst>
                          </p:cTn>
                        </p:par>
                        <p:par>
                          <p:cTn id="32" fill="hold">
                            <p:stCondLst>
                              <p:cond delay="2500"/>
                            </p:stCondLst>
                            <p:childTnLst>
                              <p:par>
                                <p:cTn id="33" presetID="2" presetClass="entr" presetSubtype="2" fill="hold" nodeType="afterEffect">
                                  <p:childTnLst>
                                    <p:set>
                                      <p:cBhvr>
                                        <p:cTn id="34" dur="1" fill="hold">
                                          <p:stCondLst>
                                            <p:cond delay="0"/>
                                          </p:stCondLst>
                                        </p:cTn>
                                        <p:tgtEl>
                                          <p:spTgt spid="3"/>
                                        </p:tgtEl>
                                        <p:attrNameLst>
                                          <p:attrName>style.visibility</p:attrName>
                                        </p:attrNameLst>
                                      </p:cBhvr>
                                      <p:to>
                                        <p:strVal val="visible"/>
                                      </p:to>
                                    </p:set>
                                    <p:anim calcmode="lin" valueType="num">
                                      <p:cBhvr additive="base">
                                        <p:cTn id="35" dur="500" fill="hold"/>
                                        <p:tgtEl>
                                          <p:spTgt spid="3"/>
                                        </p:tgtEl>
                                        <p:attrNameLst>
                                          <p:attrName>ppt_x</p:attrName>
                                        </p:attrNameLst>
                                      </p:cBhvr>
                                      <p:tavLst>
                                        <p:tav tm="0">
                                          <p:val>
                                            <p:strVal val="1+#ppt_w/2"/>
                                          </p:val>
                                        </p:tav>
                                        <p:tav tm="100000">
                                          <p:val>
                                            <p:strVal val="#ppt_x"/>
                                          </p:val>
                                        </p:tav>
                                      </p:tavLst>
                                    </p:anim>
                                    <p:anim calcmode="lin" valueType="num">
                                      <p:cBhvr additive="base">
                                        <p:cTn id="36" dur="500" fill="hold"/>
                                        <p:tgtEl>
                                          <p:spTgt spid="3"/>
                                        </p:tgtEl>
                                        <p:attrNameLst>
                                          <p:attrName>ppt_y</p:attrName>
                                        </p:attrNameLst>
                                      </p:cBhvr>
                                      <p:tavLst>
                                        <p:tav tm="0">
                                          <p:val>
                                            <p:strVal val="#ppt_y"/>
                                          </p:val>
                                        </p:tav>
                                        <p:tav tm="100000">
                                          <p:val>
                                            <p:strVal val="#ppt_y"/>
                                          </p:val>
                                        </p:tav>
                                      </p:tavLst>
                                    </p:anim>
                                  </p:childTnLst>
                                </p:cTn>
                              </p:par>
                            </p:childTnLst>
                          </p:cTn>
                        </p:par>
                        <p:par>
                          <p:cTn id="37" fill="hold">
                            <p:stCondLst>
                              <p:cond delay="3000"/>
                            </p:stCondLst>
                            <p:childTnLst>
                              <p:par>
                                <p:cTn id="38" presetID="2" presetClass="entr" presetSubtype="2" fill="hold" nodeType="afterEffect">
                                  <p:childTnLst>
                                    <p:set>
                                      <p:cBhvr>
                                        <p:cTn id="39" dur="1" fill="hold">
                                          <p:stCondLst>
                                            <p:cond delay="0"/>
                                          </p:stCondLst>
                                        </p:cTn>
                                        <p:tgtEl>
                                          <p:spTgt spid="6"/>
                                        </p:tgtEl>
                                        <p:attrNameLst>
                                          <p:attrName>style.visibility</p:attrName>
                                        </p:attrNameLst>
                                      </p:cBhvr>
                                      <p:to>
                                        <p:strVal val="visible"/>
                                      </p:to>
                                    </p:set>
                                    <p:anim calcmode="lin" valueType="num">
                                      <p:cBhvr additive="base">
                                        <p:cTn id="40" dur="500" fill="hold"/>
                                        <p:tgtEl>
                                          <p:spTgt spid="6"/>
                                        </p:tgtEl>
                                        <p:attrNameLst>
                                          <p:attrName>ppt_x</p:attrName>
                                        </p:attrNameLst>
                                      </p:cBhvr>
                                      <p:tavLst>
                                        <p:tav tm="0">
                                          <p:val>
                                            <p:strVal val="1+#ppt_w/2"/>
                                          </p:val>
                                        </p:tav>
                                        <p:tav tm="100000">
                                          <p:val>
                                            <p:strVal val="#ppt_x"/>
                                          </p:val>
                                        </p:tav>
                                      </p:tavLst>
                                    </p:anim>
                                    <p:anim calcmode="lin" valueType="num">
                                      <p:cBhvr additive="base">
                                        <p:cTn id="41" dur="500" fill="hold"/>
                                        <p:tgtEl>
                                          <p:spTgt spid="6"/>
                                        </p:tgtEl>
                                        <p:attrNameLst>
                                          <p:attrName>ppt_y</p:attrName>
                                        </p:attrNameLst>
                                      </p:cBhvr>
                                      <p:tavLst>
                                        <p:tav tm="0">
                                          <p:val>
                                            <p:strVal val="#ppt_y"/>
                                          </p:val>
                                        </p:tav>
                                        <p:tav tm="100000">
                                          <p:val>
                                            <p:strVal val="#ppt_y"/>
                                          </p:val>
                                        </p:tav>
                                      </p:tavLst>
                                    </p:anim>
                                  </p:childTnLst>
                                </p:cTn>
                              </p:par>
                            </p:childTnLst>
                          </p:cTn>
                        </p:par>
                        <p:par>
                          <p:cTn id="42" fill="hold">
                            <p:stCondLst>
                              <p:cond delay="3500"/>
                            </p:stCondLst>
                            <p:childTnLst>
                              <p:par>
                                <p:cTn id="43" presetID="2" presetClass="entr" presetSubtype="2" fill="hold" nodeType="afterEffect">
                                  <p:childTnLst>
                                    <p:set>
                                      <p:cBhvr>
                                        <p:cTn id="44" dur="1" fill="hold">
                                          <p:stCondLst>
                                            <p:cond delay="0"/>
                                          </p:stCondLst>
                                        </p:cTn>
                                        <p:tgtEl>
                                          <p:spTgt spid="9"/>
                                        </p:tgtEl>
                                        <p:attrNameLst>
                                          <p:attrName>style.visibility</p:attrName>
                                        </p:attrNameLst>
                                      </p:cBhvr>
                                      <p:to>
                                        <p:strVal val="visible"/>
                                      </p:to>
                                    </p:set>
                                    <p:anim calcmode="lin" valueType="num">
                                      <p:cBhvr additive="base">
                                        <p:cTn id="45" dur="500" fill="hold"/>
                                        <p:tgtEl>
                                          <p:spTgt spid="9"/>
                                        </p:tgtEl>
                                        <p:attrNameLst>
                                          <p:attrName>ppt_x</p:attrName>
                                        </p:attrNameLst>
                                      </p:cBhvr>
                                      <p:tavLst>
                                        <p:tav tm="0">
                                          <p:val>
                                            <p:strVal val="1+#ppt_w/2"/>
                                          </p:val>
                                        </p:tav>
                                        <p:tav tm="100000">
                                          <p:val>
                                            <p:strVal val="#ppt_x"/>
                                          </p:val>
                                        </p:tav>
                                      </p:tavLst>
                                    </p:anim>
                                    <p:anim calcmode="lin" valueType="num">
                                      <p:cBhvr additive="base">
                                        <p:cTn id="4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1"/>
      <p:bldP spid="14" grpId="2"/>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610100" y="2914595"/>
            <a:ext cx="2971800" cy="3025886"/>
          </a:xfrm>
          <a:prstGeom prst="rect">
            <a:avLst/>
          </a:prstGeom>
        </p:spPr>
      </p:pic>
      <p:grpSp>
        <p:nvGrpSpPr>
          <p:cNvPr id="9" name="组合 8"/>
          <p:cNvGrpSpPr/>
          <p:nvPr/>
        </p:nvGrpSpPr>
        <p:grpSpPr>
          <a:xfrm>
            <a:off x="7960743" y="4387852"/>
            <a:ext cx="3356545" cy="962022"/>
            <a:chOff x="7325359" y="2384859"/>
            <a:chExt cx="3356545" cy="962022"/>
          </a:xfrm>
        </p:grpSpPr>
        <p:sp>
          <p:nvSpPr>
            <p:cNvPr id="10" name="矩形 9"/>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1" name="矩形 10"/>
            <p:cNvSpPr/>
            <p:nvPr/>
          </p:nvSpPr>
          <p:spPr>
            <a:xfrm>
              <a:off x="8439930"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5" name="组合 14"/>
          <p:cNvGrpSpPr/>
          <p:nvPr/>
        </p:nvGrpSpPr>
        <p:grpSpPr>
          <a:xfrm>
            <a:off x="874713" y="4387852"/>
            <a:ext cx="3356545" cy="962022"/>
            <a:chOff x="7325359" y="2384859"/>
            <a:chExt cx="3356545" cy="962022"/>
          </a:xfrm>
        </p:grpSpPr>
        <p:sp>
          <p:nvSpPr>
            <p:cNvPr id="16" name="矩形 15"/>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7" name="矩形 16"/>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8" name="组合 17"/>
          <p:cNvGrpSpPr/>
          <p:nvPr/>
        </p:nvGrpSpPr>
        <p:grpSpPr>
          <a:xfrm>
            <a:off x="3672821" y="1595774"/>
            <a:ext cx="4846358" cy="962022"/>
            <a:chOff x="6363759" y="2384859"/>
            <a:chExt cx="4846358" cy="962022"/>
          </a:xfrm>
        </p:grpSpPr>
        <p:sp>
          <p:nvSpPr>
            <p:cNvPr id="19" name="矩形 18"/>
            <p:cNvSpPr/>
            <p:nvPr/>
          </p:nvSpPr>
          <p:spPr>
            <a:xfrm>
              <a:off x="6363759" y="2737483"/>
              <a:ext cx="4846358" cy="60939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a:t>
              </a:r>
            </a:p>
          </p:txBody>
        </p:sp>
        <p:sp>
          <p:nvSpPr>
            <p:cNvPr id="20" name="矩形 19"/>
            <p:cNvSpPr/>
            <p:nvPr/>
          </p:nvSpPr>
          <p:spPr>
            <a:xfrm>
              <a:off x="7665950"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21" name="组合 20"/>
          <p:cNvGrpSpPr/>
          <p:nvPr/>
        </p:nvGrpSpPr>
        <p:grpSpPr>
          <a:xfrm>
            <a:off x="349774" y="298230"/>
            <a:ext cx="2907776" cy="1666264"/>
            <a:chOff x="349774" y="260130"/>
            <a:chExt cx="2907776" cy="1666264"/>
          </a:xfrm>
        </p:grpSpPr>
        <p:pic>
          <p:nvPicPr>
            <p:cNvPr id="22" name="图片 21"/>
            <p:cNvPicPr>
              <a:picLocks noChangeAspect="1"/>
            </p:cNvPicPr>
            <p:nvPr/>
          </p:nvPicPr>
          <p:blipFill>
            <a:blip r:embed="rId4"/>
            <a:stretch>
              <a:fillRect/>
            </a:stretch>
          </p:blipFill>
          <p:spPr>
            <a:xfrm>
              <a:off x="349774" y="260130"/>
              <a:ext cx="2907776" cy="1666264"/>
            </a:xfrm>
            <a:prstGeom prst="rect">
              <a:avLst/>
            </a:prstGeom>
          </p:spPr>
        </p:pic>
        <p:sp>
          <p:nvSpPr>
            <p:cNvPr id="23" name="矩形 22"/>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500"/>
                            </p:stCondLst>
                            <p:childTnLst>
                              <p:par>
                                <p:cTn id="17" presetID="2" presetClass="entr" presetSubtype="8" fill="hold" nodeType="afterEffec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1+#ppt_w/2"/>
                                          </p:val>
                                        </p:tav>
                                        <p:tav tm="100000">
                                          <p:val>
                                            <p:strVal val="#ppt_x"/>
                                          </p:val>
                                        </p:tav>
                                      </p:tavLst>
                                    </p:anim>
                                    <p:anim calcmode="lin" valueType="num">
                                      <p:cBhvr additive="base">
                                        <p:cTn id="24" dur="500" fill="hold"/>
                                        <p:tgtEl>
                                          <p:spTgt spid="9"/>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53" presetClass="entr" presetSubtype="0" fill="hold" nodeType="afterEffect">
                                  <p:childTnLst>
                                    <p:set>
                                      <p:cBhvr>
                                        <p:cTn id="27" dur="1" fill="hold">
                                          <p:stCondLst>
                                            <p:cond delay="0"/>
                                          </p:stCondLst>
                                        </p:cTn>
                                        <p:tgtEl>
                                          <p:spTgt spid="18"/>
                                        </p:tgtEl>
                                        <p:attrNameLst>
                                          <p:attrName>style.visibility</p:attrName>
                                        </p:attrNameLst>
                                      </p:cBhvr>
                                      <p:to>
                                        <p:strVal val="visible"/>
                                      </p:to>
                                    </p:set>
                                    <p:anim calcmode="lin" valueType="num">
                                      <p:cBhvr>
                                        <p:cTn id="28" dur="500" fill="hold"/>
                                        <p:tgtEl>
                                          <p:spTgt spid="18"/>
                                        </p:tgtEl>
                                        <p:attrNameLst>
                                          <p:attrName>ppt_w</p:attrName>
                                        </p:attrNameLst>
                                      </p:cBhvr>
                                      <p:tavLst>
                                        <p:tav tm="0">
                                          <p:val>
                                            <p:fltVal val="0"/>
                                          </p:val>
                                        </p:tav>
                                        <p:tav tm="100000">
                                          <p:val>
                                            <p:strVal val="#ppt_w"/>
                                          </p:val>
                                        </p:tav>
                                      </p:tavLst>
                                    </p:anim>
                                    <p:anim calcmode="lin" valueType="num">
                                      <p:cBhvr>
                                        <p:cTn id="29" dur="500" fill="hold"/>
                                        <p:tgtEl>
                                          <p:spTgt spid="18"/>
                                        </p:tgtEl>
                                        <p:attrNameLst>
                                          <p:attrName>ppt_h</p:attrName>
                                        </p:attrNameLst>
                                      </p:cBhvr>
                                      <p:tavLst>
                                        <p:tav tm="0">
                                          <p:val>
                                            <p:fltVal val="0"/>
                                          </p:val>
                                        </p:tav>
                                        <p:tav tm="100000">
                                          <p:val>
                                            <p:strVal val="#ppt_h"/>
                                          </p:val>
                                        </p:tav>
                                      </p:tavLst>
                                    </p:anim>
                                    <p:animEffect transition="in" filter="fade">
                                      <p:cBhvr>
                                        <p:cTn id="3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124324" y="2645392"/>
            <a:ext cx="3943352" cy="2821342"/>
          </a:xfrm>
          <a:prstGeom prst="rect">
            <a:avLst/>
          </a:prstGeom>
        </p:spPr>
      </p:pic>
      <p:grpSp>
        <p:nvGrpSpPr>
          <p:cNvPr id="3" name="组合 2"/>
          <p:cNvGrpSpPr/>
          <p:nvPr/>
        </p:nvGrpSpPr>
        <p:grpSpPr>
          <a:xfrm>
            <a:off x="7528943" y="4417813"/>
            <a:ext cx="3634357" cy="1479086"/>
            <a:chOff x="7325359" y="2384859"/>
            <a:chExt cx="3634357" cy="1479086"/>
          </a:xfrm>
        </p:grpSpPr>
        <p:sp>
          <p:nvSpPr>
            <p:cNvPr id="4" name="矩形 3"/>
            <p:cNvSpPr/>
            <p:nvPr/>
          </p:nvSpPr>
          <p:spPr>
            <a:xfrm>
              <a:off x="7325359" y="2737483"/>
              <a:ext cx="3634357" cy="112646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用户可以在投影仪或者计算机上进行演示也可以将演示文稿打印出来制作成胶片用户可以在投影仪或者计算机上进行演示也可以将演示文稿打印出来制作成胶片</a:t>
              </a:r>
            </a:p>
          </p:txBody>
        </p:sp>
        <p:sp>
          <p:nvSpPr>
            <p:cNvPr id="5" name="矩形 4"/>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6" name="组合 5"/>
          <p:cNvGrpSpPr/>
          <p:nvPr/>
        </p:nvGrpSpPr>
        <p:grpSpPr>
          <a:xfrm>
            <a:off x="1255713" y="1791166"/>
            <a:ext cx="3356545" cy="962022"/>
            <a:chOff x="7325359" y="2384859"/>
            <a:chExt cx="3356545" cy="962022"/>
          </a:xfrm>
        </p:grpSpPr>
        <p:sp>
          <p:nvSpPr>
            <p:cNvPr id="7" name="矩形 6"/>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8" name="矩形 7"/>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9" name="组合 8"/>
          <p:cNvGrpSpPr/>
          <p:nvPr/>
        </p:nvGrpSpPr>
        <p:grpSpPr>
          <a:xfrm>
            <a:off x="1255713" y="3094041"/>
            <a:ext cx="3356545" cy="962022"/>
            <a:chOff x="7325359" y="2384859"/>
            <a:chExt cx="3356545" cy="962022"/>
          </a:xfrm>
        </p:grpSpPr>
        <p:sp>
          <p:nvSpPr>
            <p:cNvPr id="10" name="矩形 9"/>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1" name="矩形 10"/>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2" name="组合 11"/>
          <p:cNvGrpSpPr/>
          <p:nvPr/>
        </p:nvGrpSpPr>
        <p:grpSpPr>
          <a:xfrm>
            <a:off x="349774" y="298230"/>
            <a:ext cx="2907776" cy="1666264"/>
            <a:chOff x="349774" y="260130"/>
            <a:chExt cx="2907776" cy="1666264"/>
          </a:xfrm>
        </p:grpSpPr>
        <p:pic>
          <p:nvPicPr>
            <p:cNvPr id="13" name="图片 12"/>
            <p:cNvPicPr>
              <a:picLocks noChangeAspect="1"/>
            </p:cNvPicPr>
            <p:nvPr/>
          </p:nvPicPr>
          <p:blipFill>
            <a:blip r:embed="rId4"/>
            <a:stretch>
              <a:fillRect/>
            </a:stretch>
          </p:blipFill>
          <p:spPr>
            <a:xfrm>
              <a:off x="349774" y="260130"/>
              <a:ext cx="2907776" cy="1666264"/>
            </a:xfrm>
            <a:prstGeom prst="rect">
              <a:avLst/>
            </a:prstGeom>
          </p:spPr>
        </p:pic>
        <p:sp>
          <p:nvSpPr>
            <p:cNvPr id="14" name="矩形 13"/>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500"/>
                            </p:stCondLst>
                            <p:childTnLst>
                              <p:par>
                                <p:cTn id="17" presetID="2" presetClass="entr" presetSubtype="4" fill="hold" nodeType="afterEffec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ppt_x"/>
                                          </p:val>
                                        </p:tav>
                                        <p:tav tm="100000">
                                          <p:val>
                                            <p:strVal val="#ppt_x"/>
                                          </p:val>
                                        </p:tav>
                                      </p:tavLst>
                                    </p:anim>
                                    <p:anim calcmode="lin" valueType="num">
                                      <p:cBhvr additive="base">
                                        <p:cTn id="24" dur="500" fill="hold"/>
                                        <p:tgtEl>
                                          <p:spTgt spid="9"/>
                                        </p:tgtEl>
                                        <p:attrNameLst>
                                          <p:attrName>ppt_y</p:attrName>
                                        </p:attrNameLst>
                                      </p:cBhvr>
                                      <p:tavLst>
                                        <p:tav tm="0">
                                          <p:val>
                                            <p:strVal val="1+#ppt_h/2"/>
                                          </p:val>
                                        </p:tav>
                                        <p:tav tm="100000">
                                          <p:val>
                                            <p:strVal val="#ppt_y"/>
                                          </p:val>
                                        </p:tav>
                                      </p:tavLst>
                                    </p:anim>
                                  </p:childTnLst>
                                </p:cTn>
                              </p:par>
                            </p:childTnLst>
                          </p:cTn>
                        </p:par>
                        <p:par>
                          <p:cTn id="25" fill="hold">
                            <p:stCondLst>
                              <p:cond delay="2000"/>
                            </p:stCondLst>
                            <p:childTnLst>
                              <p:par>
                                <p:cTn id="26" presetID="2" presetClass="entr" presetSubtype="2" fill="hold" nodeType="afterEffect">
                                  <p:childTnLst>
                                    <p:set>
                                      <p:cBhvr>
                                        <p:cTn id="27" dur="1" fill="hold">
                                          <p:stCondLst>
                                            <p:cond delay="0"/>
                                          </p:stCondLst>
                                        </p:cTn>
                                        <p:tgtEl>
                                          <p:spTgt spid="3"/>
                                        </p:tgtEl>
                                        <p:attrNameLst>
                                          <p:attrName>style.visibility</p:attrName>
                                        </p:attrNameLst>
                                      </p:cBhvr>
                                      <p:to>
                                        <p:strVal val="visible"/>
                                      </p:to>
                                    </p:set>
                                    <p:anim calcmode="lin" valueType="num">
                                      <p:cBhvr additive="base">
                                        <p:cTn id="28" dur="500" fill="hold"/>
                                        <p:tgtEl>
                                          <p:spTgt spid="3"/>
                                        </p:tgtEl>
                                        <p:attrNameLst>
                                          <p:attrName>ppt_x</p:attrName>
                                        </p:attrNameLst>
                                      </p:cBhvr>
                                      <p:tavLst>
                                        <p:tav tm="0">
                                          <p:val>
                                            <p:strVal val="1+#ppt_w/2"/>
                                          </p:val>
                                        </p:tav>
                                        <p:tav tm="100000">
                                          <p:val>
                                            <p:strVal val="#ppt_x"/>
                                          </p:val>
                                        </p:tav>
                                      </p:tavLst>
                                    </p:anim>
                                    <p:anim calcmode="lin" valueType="num">
                                      <p:cBhvr additive="base">
                                        <p:cTn id="29"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558" y="2770436"/>
            <a:ext cx="5200469" cy="642868"/>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zh-CN" altLang="en-US"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标题文字添加此处</a:t>
            </a: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315003" y="1876424"/>
            <a:ext cx="1178517" cy="1425575"/>
          </a:xfrm>
          <a:prstGeom prst="rect">
            <a:avLst/>
          </a:prstGeom>
        </p:spPr>
      </p:pic>
      <p:pic>
        <p:nvPicPr>
          <p:cNvPr id="3" name="图片 2"/>
          <p:cNvPicPr>
            <a:picLocks noChangeAspect="1"/>
          </p:cNvPicPr>
          <p:nvPr/>
        </p:nvPicPr>
        <p:blipFill>
          <a:blip r:embed="rId3"/>
          <a:stretch>
            <a:fillRect/>
          </a:stretch>
        </p:blipFill>
        <p:spPr>
          <a:xfrm>
            <a:off x="1315003" y="4124324"/>
            <a:ext cx="1178517" cy="1425575"/>
          </a:xfrm>
          <a:prstGeom prst="rect">
            <a:avLst/>
          </a:prstGeom>
        </p:spPr>
      </p:pic>
      <p:pic>
        <p:nvPicPr>
          <p:cNvPr id="4" name="图片 3"/>
          <p:cNvPicPr>
            <a:picLocks noChangeAspect="1"/>
          </p:cNvPicPr>
          <p:nvPr/>
        </p:nvPicPr>
        <p:blipFill>
          <a:blip r:embed="rId3"/>
          <a:stretch>
            <a:fillRect/>
          </a:stretch>
        </p:blipFill>
        <p:spPr>
          <a:xfrm>
            <a:off x="6277528" y="1876424"/>
            <a:ext cx="1178517" cy="1425575"/>
          </a:xfrm>
          <a:prstGeom prst="rect">
            <a:avLst/>
          </a:prstGeom>
        </p:spPr>
      </p:pic>
      <p:pic>
        <p:nvPicPr>
          <p:cNvPr id="5" name="图片 4"/>
          <p:cNvPicPr>
            <a:picLocks noChangeAspect="1"/>
          </p:cNvPicPr>
          <p:nvPr/>
        </p:nvPicPr>
        <p:blipFill>
          <a:blip r:embed="rId3"/>
          <a:stretch>
            <a:fillRect/>
          </a:stretch>
        </p:blipFill>
        <p:spPr>
          <a:xfrm>
            <a:off x="6277528" y="4124324"/>
            <a:ext cx="1178517" cy="1425575"/>
          </a:xfrm>
          <a:prstGeom prst="rect">
            <a:avLst/>
          </a:prstGeom>
        </p:spPr>
      </p:pic>
      <p:grpSp>
        <p:nvGrpSpPr>
          <p:cNvPr id="6" name="组合 5"/>
          <p:cNvGrpSpPr/>
          <p:nvPr/>
        </p:nvGrpSpPr>
        <p:grpSpPr>
          <a:xfrm>
            <a:off x="2334643" y="2272393"/>
            <a:ext cx="3356545" cy="962022"/>
            <a:chOff x="7325359" y="2384859"/>
            <a:chExt cx="3356545" cy="962022"/>
          </a:xfrm>
        </p:grpSpPr>
        <p:sp>
          <p:nvSpPr>
            <p:cNvPr id="7" name="矩形 6"/>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用户可以在投影仪或者计算机上进行演示也可以将演示文稿出来制作成胶片</a:t>
              </a:r>
            </a:p>
          </p:txBody>
        </p:sp>
        <p:sp>
          <p:nvSpPr>
            <p:cNvPr id="8" name="矩形 7"/>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9" name="组合 8"/>
          <p:cNvGrpSpPr/>
          <p:nvPr/>
        </p:nvGrpSpPr>
        <p:grpSpPr>
          <a:xfrm>
            <a:off x="2334643" y="4625977"/>
            <a:ext cx="3356545" cy="962022"/>
            <a:chOff x="7325359" y="2384859"/>
            <a:chExt cx="3356545" cy="962022"/>
          </a:xfrm>
        </p:grpSpPr>
        <p:sp>
          <p:nvSpPr>
            <p:cNvPr id="10" name="矩形 9"/>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用户可以在投影仪或者计算机上进行演示也可以将演示文稿出来制作成胶片</a:t>
              </a:r>
            </a:p>
          </p:txBody>
        </p:sp>
        <p:sp>
          <p:nvSpPr>
            <p:cNvPr id="11" name="矩形 10"/>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2" name="组合 11"/>
          <p:cNvGrpSpPr/>
          <p:nvPr/>
        </p:nvGrpSpPr>
        <p:grpSpPr>
          <a:xfrm>
            <a:off x="7456045" y="2272393"/>
            <a:ext cx="3356545" cy="962022"/>
            <a:chOff x="7325359" y="2384859"/>
            <a:chExt cx="3356545" cy="962022"/>
          </a:xfrm>
        </p:grpSpPr>
        <p:sp>
          <p:nvSpPr>
            <p:cNvPr id="13" name="矩形 12"/>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用户可以在投影仪或者计算机上进行演示也可以将演示文稿出来制作成胶片</a:t>
              </a:r>
            </a:p>
          </p:txBody>
        </p:sp>
        <p:sp>
          <p:nvSpPr>
            <p:cNvPr id="14" name="矩形 13"/>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5" name="组合 14"/>
          <p:cNvGrpSpPr/>
          <p:nvPr/>
        </p:nvGrpSpPr>
        <p:grpSpPr>
          <a:xfrm>
            <a:off x="7456045" y="4625977"/>
            <a:ext cx="3356545" cy="962022"/>
            <a:chOff x="7325359" y="2384859"/>
            <a:chExt cx="3356545" cy="962022"/>
          </a:xfrm>
        </p:grpSpPr>
        <p:sp>
          <p:nvSpPr>
            <p:cNvPr id="16" name="矩形 15"/>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用户可以在投影仪或者计算机上进行演示也可以将演示文稿出来制作成胶片</a:t>
              </a:r>
            </a:p>
          </p:txBody>
        </p:sp>
        <p:sp>
          <p:nvSpPr>
            <p:cNvPr id="17" name="矩形 16"/>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8" name="组合 17"/>
          <p:cNvGrpSpPr/>
          <p:nvPr/>
        </p:nvGrpSpPr>
        <p:grpSpPr>
          <a:xfrm>
            <a:off x="349774" y="298230"/>
            <a:ext cx="2907776" cy="1666264"/>
            <a:chOff x="349774" y="260130"/>
            <a:chExt cx="2907776" cy="1666264"/>
          </a:xfrm>
        </p:grpSpPr>
        <p:pic>
          <p:nvPicPr>
            <p:cNvPr id="19" name="图片 18"/>
            <p:cNvPicPr>
              <a:picLocks noChangeAspect="1"/>
            </p:cNvPicPr>
            <p:nvPr/>
          </p:nvPicPr>
          <p:blipFill>
            <a:blip r:embed="rId4"/>
            <a:stretch>
              <a:fillRect/>
            </a:stretch>
          </p:blipFill>
          <p:spPr>
            <a:xfrm>
              <a:off x="349774" y="260130"/>
              <a:ext cx="2907776" cy="1666264"/>
            </a:xfrm>
            <a:prstGeom prst="rect">
              <a:avLst/>
            </a:prstGeom>
          </p:spPr>
        </p:pic>
        <p:sp>
          <p:nvSpPr>
            <p:cNvPr id="20" name="矩形 19"/>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1"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1000" fill="hold"/>
                                        <p:tgtEl>
                                          <p:spTgt spid="2"/>
                                        </p:tgtEl>
                                        <p:attrNameLst>
                                          <p:attrName>ppt_w</p:attrName>
                                        </p:attrNameLst>
                                      </p:cBhvr>
                                      <p:tavLst>
                                        <p:tav tm="0">
                                          <p:val>
                                            <p:fltVal val="0"/>
                                          </p:val>
                                        </p:tav>
                                        <p:tav tm="100000">
                                          <p:val>
                                            <p:strVal val="#ppt_w"/>
                                          </p:val>
                                        </p:tav>
                                      </p:tavLst>
                                    </p:anim>
                                    <p:anim calcmode="lin" valueType="num">
                                      <p:cBhvr>
                                        <p:cTn id="14" dur="1000" fill="hold"/>
                                        <p:tgtEl>
                                          <p:spTgt spid="2"/>
                                        </p:tgtEl>
                                        <p:attrNameLst>
                                          <p:attrName>ppt_h</p:attrName>
                                        </p:attrNameLst>
                                      </p:cBhvr>
                                      <p:tavLst>
                                        <p:tav tm="0">
                                          <p:val>
                                            <p:fltVal val="0"/>
                                          </p:val>
                                        </p:tav>
                                        <p:tav tm="100000">
                                          <p:val>
                                            <p:strVal val="#ppt_h"/>
                                          </p:val>
                                        </p:tav>
                                      </p:tavLst>
                                    </p:anim>
                                    <p:anim calcmode="lin" valueType="num">
                                      <p:cBhvr>
                                        <p:cTn id="15" dur="1000" fill="hold"/>
                                        <p:tgtEl>
                                          <p:spTgt spid="2"/>
                                        </p:tgtEl>
                                        <p:attrNameLst>
                                          <p:attrName>style.rotation</p:attrName>
                                        </p:attrNameLst>
                                      </p:cBhvr>
                                      <p:tavLst>
                                        <p:tav tm="0">
                                          <p:val>
                                            <p:fltVal val="90"/>
                                          </p:val>
                                        </p:tav>
                                        <p:tav tm="100000">
                                          <p:val>
                                            <p:fltVal val="0"/>
                                          </p:val>
                                        </p:tav>
                                      </p:tavLst>
                                    </p:anim>
                                    <p:animEffect transition="in" filter="fade">
                                      <p:cBhvr>
                                        <p:cTn id="16" dur="1000"/>
                                        <p:tgtEl>
                                          <p:spTgt spid="2"/>
                                        </p:tgtEl>
                                      </p:cBhvr>
                                    </p:animEffect>
                                  </p:childTnLst>
                                </p:cTn>
                              </p:par>
                            </p:childTnLst>
                          </p:cTn>
                        </p:par>
                        <p:par>
                          <p:cTn id="17" fill="hold">
                            <p:stCondLst>
                              <p:cond delay="2000"/>
                            </p:stCondLst>
                            <p:childTnLst>
                              <p:par>
                                <p:cTn id="18" presetID="12" presetClass="entr" presetSubtype="8" fill="hold" nodeType="afterEffec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p:tgtEl>
                                          <p:spTgt spid="6"/>
                                        </p:tgtEl>
                                        <p:attrNameLst>
                                          <p:attrName>ppt_x</p:attrName>
                                        </p:attrNameLst>
                                      </p:cBhvr>
                                      <p:tavLst>
                                        <p:tav tm="0">
                                          <p:val>
                                            <p:strVal val="#ppt_x-#ppt_w*1.125000"/>
                                          </p:val>
                                        </p:tav>
                                        <p:tav tm="100000">
                                          <p:val>
                                            <p:strVal val="#ppt_x"/>
                                          </p:val>
                                        </p:tav>
                                      </p:tavLst>
                                    </p:anim>
                                    <p:animEffect transition="in" filter="wipe(right)">
                                      <p:cBhvr>
                                        <p:cTn id="21" dur="500"/>
                                        <p:tgtEl>
                                          <p:spTgt spid="6"/>
                                        </p:tgtEl>
                                      </p:cBhvr>
                                    </p:animEffect>
                                  </p:childTnLst>
                                </p:cTn>
                              </p:par>
                            </p:childTnLst>
                          </p:cTn>
                        </p:par>
                        <p:par>
                          <p:cTn id="22" fill="hold">
                            <p:stCondLst>
                              <p:cond delay="2500"/>
                            </p:stCondLst>
                            <p:childTnLst>
                              <p:par>
                                <p:cTn id="23" presetID="31" presetClass="entr" presetSubtype="0" fill="hold" nodeType="afterEffect">
                                  <p:childTnLst>
                                    <p:set>
                                      <p:cBhvr>
                                        <p:cTn id="24" dur="1" fill="hold">
                                          <p:stCondLst>
                                            <p:cond delay="0"/>
                                          </p:stCondLst>
                                        </p:cTn>
                                        <p:tgtEl>
                                          <p:spTgt spid="4"/>
                                        </p:tgtEl>
                                        <p:attrNameLst>
                                          <p:attrName>style.visibility</p:attrName>
                                        </p:attrNameLst>
                                      </p:cBhvr>
                                      <p:to>
                                        <p:strVal val="visible"/>
                                      </p:to>
                                    </p:set>
                                    <p:anim calcmode="lin" valueType="num">
                                      <p:cBhvr>
                                        <p:cTn id="25" dur="1000" fill="hold"/>
                                        <p:tgtEl>
                                          <p:spTgt spid="4"/>
                                        </p:tgtEl>
                                        <p:attrNameLst>
                                          <p:attrName>ppt_w</p:attrName>
                                        </p:attrNameLst>
                                      </p:cBhvr>
                                      <p:tavLst>
                                        <p:tav tm="0">
                                          <p:val>
                                            <p:fltVal val="0"/>
                                          </p:val>
                                        </p:tav>
                                        <p:tav tm="100000">
                                          <p:val>
                                            <p:strVal val="#ppt_w"/>
                                          </p:val>
                                        </p:tav>
                                      </p:tavLst>
                                    </p:anim>
                                    <p:anim calcmode="lin" valueType="num">
                                      <p:cBhvr>
                                        <p:cTn id="26" dur="1000" fill="hold"/>
                                        <p:tgtEl>
                                          <p:spTgt spid="4"/>
                                        </p:tgtEl>
                                        <p:attrNameLst>
                                          <p:attrName>ppt_h</p:attrName>
                                        </p:attrNameLst>
                                      </p:cBhvr>
                                      <p:tavLst>
                                        <p:tav tm="0">
                                          <p:val>
                                            <p:fltVal val="0"/>
                                          </p:val>
                                        </p:tav>
                                        <p:tav tm="100000">
                                          <p:val>
                                            <p:strVal val="#ppt_h"/>
                                          </p:val>
                                        </p:tav>
                                      </p:tavLst>
                                    </p:anim>
                                    <p:anim calcmode="lin" valueType="num">
                                      <p:cBhvr>
                                        <p:cTn id="27" dur="1000" fill="hold"/>
                                        <p:tgtEl>
                                          <p:spTgt spid="4"/>
                                        </p:tgtEl>
                                        <p:attrNameLst>
                                          <p:attrName>style.rotation</p:attrName>
                                        </p:attrNameLst>
                                      </p:cBhvr>
                                      <p:tavLst>
                                        <p:tav tm="0">
                                          <p:val>
                                            <p:fltVal val="90"/>
                                          </p:val>
                                        </p:tav>
                                        <p:tav tm="100000">
                                          <p:val>
                                            <p:fltVal val="0"/>
                                          </p:val>
                                        </p:tav>
                                      </p:tavLst>
                                    </p:anim>
                                    <p:animEffect transition="in" filter="fade">
                                      <p:cBhvr>
                                        <p:cTn id="28" dur="1000"/>
                                        <p:tgtEl>
                                          <p:spTgt spid="4"/>
                                        </p:tgtEl>
                                      </p:cBhvr>
                                    </p:animEffect>
                                  </p:childTnLst>
                                </p:cTn>
                              </p:par>
                            </p:childTnLst>
                          </p:cTn>
                        </p:par>
                        <p:par>
                          <p:cTn id="29" fill="hold">
                            <p:stCondLst>
                              <p:cond delay="3500"/>
                            </p:stCondLst>
                            <p:childTnLst>
                              <p:par>
                                <p:cTn id="30" presetID="12" presetClass="entr" presetSubtype="8" fill="hold" nodeType="afterEffect">
                                  <p:childTnLst>
                                    <p:set>
                                      <p:cBhvr>
                                        <p:cTn id="31" dur="1" fill="hold">
                                          <p:stCondLst>
                                            <p:cond delay="0"/>
                                          </p:stCondLst>
                                        </p:cTn>
                                        <p:tgtEl>
                                          <p:spTgt spid="12"/>
                                        </p:tgtEl>
                                        <p:attrNameLst>
                                          <p:attrName>style.visibility</p:attrName>
                                        </p:attrNameLst>
                                      </p:cBhvr>
                                      <p:to>
                                        <p:strVal val="visible"/>
                                      </p:to>
                                    </p:set>
                                    <p:anim calcmode="lin" valueType="num">
                                      <p:cBhvr additive="base">
                                        <p:cTn id="32" dur="500"/>
                                        <p:tgtEl>
                                          <p:spTgt spid="12"/>
                                        </p:tgtEl>
                                        <p:attrNameLst>
                                          <p:attrName>ppt_x</p:attrName>
                                        </p:attrNameLst>
                                      </p:cBhvr>
                                      <p:tavLst>
                                        <p:tav tm="0">
                                          <p:val>
                                            <p:strVal val="#ppt_x-#ppt_w*1.125000"/>
                                          </p:val>
                                        </p:tav>
                                        <p:tav tm="100000">
                                          <p:val>
                                            <p:strVal val="#ppt_x"/>
                                          </p:val>
                                        </p:tav>
                                      </p:tavLst>
                                    </p:anim>
                                    <p:animEffect transition="in" filter="wipe(right)">
                                      <p:cBhvr>
                                        <p:cTn id="33" dur="500"/>
                                        <p:tgtEl>
                                          <p:spTgt spid="12"/>
                                        </p:tgtEl>
                                      </p:cBhvr>
                                    </p:animEffect>
                                  </p:childTnLst>
                                </p:cTn>
                              </p:par>
                            </p:childTnLst>
                          </p:cTn>
                        </p:par>
                        <p:par>
                          <p:cTn id="34" fill="hold">
                            <p:stCondLst>
                              <p:cond delay="4000"/>
                            </p:stCondLst>
                            <p:childTnLst>
                              <p:par>
                                <p:cTn id="35" presetID="31" presetClass="entr" presetSubtype="0" fill="hold" nodeType="afterEffect">
                                  <p:childTnLst>
                                    <p:set>
                                      <p:cBhvr>
                                        <p:cTn id="36" dur="1" fill="hold">
                                          <p:stCondLst>
                                            <p:cond delay="0"/>
                                          </p:stCondLst>
                                        </p:cTn>
                                        <p:tgtEl>
                                          <p:spTgt spid="3"/>
                                        </p:tgtEl>
                                        <p:attrNameLst>
                                          <p:attrName>style.visibility</p:attrName>
                                        </p:attrNameLst>
                                      </p:cBhvr>
                                      <p:to>
                                        <p:strVal val="visible"/>
                                      </p:to>
                                    </p:set>
                                    <p:anim calcmode="lin" valueType="num">
                                      <p:cBhvr>
                                        <p:cTn id="37" dur="1000" fill="hold"/>
                                        <p:tgtEl>
                                          <p:spTgt spid="3"/>
                                        </p:tgtEl>
                                        <p:attrNameLst>
                                          <p:attrName>ppt_w</p:attrName>
                                        </p:attrNameLst>
                                      </p:cBhvr>
                                      <p:tavLst>
                                        <p:tav tm="0">
                                          <p:val>
                                            <p:fltVal val="0"/>
                                          </p:val>
                                        </p:tav>
                                        <p:tav tm="100000">
                                          <p:val>
                                            <p:strVal val="#ppt_w"/>
                                          </p:val>
                                        </p:tav>
                                      </p:tavLst>
                                    </p:anim>
                                    <p:anim calcmode="lin" valueType="num">
                                      <p:cBhvr>
                                        <p:cTn id="38" dur="1000" fill="hold"/>
                                        <p:tgtEl>
                                          <p:spTgt spid="3"/>
                                        </p:tgtEl>
                                        <p:attrNameLst>
                                          <p:attrName>ppt_h</p:attrName>
                                        </p:attrNameLst>
                                      </p:cBhvr>
                                      <p:tavLst>
                                        <p:tav tm="0">
                                          <p:val>
                                            <p:fltVal val="0"/>
                                          </p:val>
                                        </p:tav>
                                        <p:tav tm="100000">
                                          <p:val>
                                            <p:strVal val="#ppt_h"/>
                                          </p:val>
                                        </p:tav>
                                      </p:tavLst>
                                    </p:anim>
                                    <p:anim calcmode="lin" valueType="num">
                                      <p:cBhvr>
                                        <p:cTn id="39" dur="1000" fill="hold"/>
                                        <p:tgtEl>
                                          <p:spTgt spid="3"/>
                                        </p:tgtEl>
                                        <p:attrNameLst>
                                          <p:attrName>style.rotation</p:attrName>
                                        </p:attrNameLst>
                                      </p:cBhvr>
                                      <p:tavLst>
                                        <p:tav tm="0">
                                          <p:val>
                                            <p:fltVal val="90"/>
                                          </p:val>
                                        </p:tav>
                                        <p:tav tm="100000">
                                          <p:val>
                                            <p:fltVal val="0"/>
                                          </p:val>
                                        </p:tav>
                                      </p:tavLst>
                                    </p:anim>
                                    <p:animEffect transition="in" filter="fade">
                                      <p:cBhvr>
                                        <p:cTn id="40" dur="1000"/>
                                        <p:tgtEl>
                                          <p:spTgt spid="3"/>
                                        </p:tgtEl>
                                      </p:cBhvr>
                                    </p:animEffect>
                                  </p:childTnLst>
                                </p:cTn>
                              </p:par>
                            </p:childTnLst>
                          </p:cTn>
                        </p:par>
                        <p:par>
                          <p:cTn id="41" fill="hold">
                            <p:stCondLst>
                              <p:cond delay="5000"/>
                            </p:stCondLst>
                            <p:childTnLst>
                              <p:par>
                                <p:cTn id="42" presetID="12" presetClass="entr" presetSubtype="8" fill="hold" nodeType="afterEffect">
                                  <p:childTnLst>
                                    <p:set>
                                      <p:cBhvr>
                                        <p:cTn id="43" dur="1" fill="hold">
                                          <p:stCondLst>
                                            <p:cond delay="0"/>
                                          </p:stCondLst>
                                        </p:cTn>
                                        <p:tgtEl>
                                          <p:spTgt spid="9"/>
                                        </p:tgtEl>
                                        <p:attrNameLst>
                                          <p:attrName>style.visibility</p:attrName>
                                        </p:attrNameLst>
                                      </p:cBhvr>
                                      <p:to>
                                        <p:strVal val="visible"/>
                                      </p:to>
                                    </p:set>
                                    <p:anim calcmode="lin" valueType="num">
                                      <p:cBhvr additive="base">
                                        <p:cTn id="44" dur="500"/>
                                        <p:tgtEl>
                                          <p:spTgt spid="9"/>
                                        </p:tgtEl>
                                        <p:attrNameLst>
                                          <p:attrName>ppt_x</p:attrName>
                                        </p:attrNameLst>
                                      </p:cBhvr>
                                      <p:tavLst>
                                        <p:tav tm="0">
                                          <p:val>
                                            <p:strVal val="#ppt_x-#ppt_w*1.125000"/>
                                          </p:val>
                                        </p:tav>
                                        <p:tav tm="100000">
                                          <p:val>
                                            <p:strVal val="#ppt_x"/>
                                          </p:val>
                                        </p:tav>
                                      </p:tavLst>
                                    </p:anim>
                                    <p:animEffect transition="in" filter="wipe(right)">
                                      <p:cBhvr>
                                        <p:cTn id="45" dur="500"/>
                                        <p:tgtEl>
                                          <p:spTgt spid="9"/>
                                        </p:tgtEl>
                                      </p:cBhvr>
                                    </p:animEffect>
                                  </p:childTnLst>
                                </p:cTn>
                              </p:par>
                            </p:childTnLst>
                          </p:cTn>
                        </p:par>
                        <p:par>
                          <p:cTn id="46" fill="hold">
                            <p:stCondLst>
                              <p:cond delay="5500"/>
                            </p:stCondLst>
                            <p:childTnLst>
                              <p:par>
                                <p:cTn id="47" presetID="31" presetClass="entr" presetSubtype="0" fill="hold" nodeType="afterEffect">
                                  <p:childTnLst>
                                    <p:set>
                                      <p:cBhvr>
                                        <p:cTn id="48" dur="1" fill="hold">
                                          <p:stCondLst>
                                            <p:cond delay="0"/>
                                          </p:stCondLst>
                                        </p:cTn>
                                        <p:tgtEl>
                                          <p:spTgt spid="5"/>
                                        </p:tgtEl>
                                        <p:attrNameLst>
                                          <p:attrName>style.visibility</p:attrName>
                                        </p:attrNameLst>
                                      </p:cBhvr>
                                      <p:to>
                                        <p:strVal val="visible"/>
                                      </p:to>
                                    </p:set>
                                    <p:anim calcmode="lin" valueType="num">
                                      <p:cBhvr>
                                        <p:cTn id="49" dur="1000" fill="hold"/>
                                        <p:tgtEl>
                                          <p:spTgt spid="5"/>
                                        </p:tgtEl>
                                        <p:attrNameLst>
                                          <p:attrName>ppt_w</p:attrName>
                                        </p:attrNameLst>
                                      </p:cBhvr>
                                      <p:tavLst>
                                        <p:tav tm="0">
                                          <p:val>
                                            <p:fltVal val="0"/>
                                          </p:val>
                                        </p:tav>
                                        <p:tav tm="100000">
                                          <p:val>
                                            <p:strVal val="#ppt_w"/>
                                          </p:val>
                                        </p:tav>
                                      </p:tavLst>
                                    </p:anim>
                                    <p:anim calcmode="lin" valueType="num">
                                      <p:cBhvr>
                                        <p:cTn id="50" dur="1000" fill="hold"/>
                                        <p:tgtEl>
                                          <p:spTgt spid="5"/>
                                        </p:tgtEl>
                                        <p:attrNameLst>
                                          <p:attrName>ppt_h</p:attrName>
                                        </p:attrNameLst>
                                      </p:cBhvr>
                                      <p:tavLst>
                                        <p:tav tm="0">
                                          <p:val>
                                            <p:fltVal val="0"/>
                                          </p:val>
                                        </p:tav>
                                        <p:tav tm="100000">
                                          <p:val>
                                            <p:strVal val="#ppt_h"/>
                                          </p:val>
                                        </p:tav>
                                      </p:tavLst>
                                    </p:anim>
                                    <p:anim calcmode="lin" valueType="num">
                                      <p:cBhvr>
                                        <p:cTn id="51" dur="1000" fill="hold"/>
                                        <p:tgtEl>
                                          <p:spTgt spid="5"/>
                                        </p:tgtEl>
                                        <p:attrNameLst>
                                          <p:attrName>style.rotation</p:attrName>
                                        </p:attrNameLst>
                                      </p:cBhvr>
                                      <p:tavLst>
                                        <p:tav tm="0">
                                          <p:val>
                                            <p:fltVal val="90"/>
                                          </p:val>
                                        </p:tav>
                                        <p:tav tm="100000">
                                          <p:val>
                                            <p:fltVal val="0"/>
                                          </p:val>
                                        </p:tav>
                                      </p:tavLst>
                                    </p:anim>
                                    <p:animEffect transition="in" filter="fade">
                                      <p:cBhvr>
                                        <p:cTn id="52" dur="1000"/>
                                        <p:tgtEl>
                                          <p:spTgt spid="5"/>
                                        </p:tgtEl>
                                      </p:cBhvr>
                                    </p:animEffect>
                                  </p:childTnLst>
                                </p:cTn>
                              </p:par>
                            </p:childTnLst>
                          </p:cTn>
                        </p:par>
                        <p:par>
                          <p:cTn id="53" fill="hold">
                            <p:stCondLst>
                              <p:cond delay="6500"/>
                            </p:stCondLst>
                            <p:childTnLst>
                              <p:par>
                                <p:cTn id="54" presetID="12" presetClass="entr" presetSubtype="8" fill="hold" nodeType="afterEffect">
                                  <p:childTnLst>
                                    <p:set>
                                      <p:cBhvr>
                                        <p:cTn id="55" dur="1" fill="hold">
                                          <p:stCondLst>
                                            <p:cond delay="0"/>
                                          </p:stCondLst>
                                        </p:cTn>
                                        <p:tgtEl>
                                          <p:spTgt spid="15"/>
                                        </p:tgtEl>
                                        <p:attrNameLst>
                                          <p:attrName>style.visibility</p:attrName>
                                        </p:attrNameLst>
                                      </p:cBhvr>
                                      <p:to>
                                        <p:strVal val="visible"/>
                                      </p:to>
                                    </p:set>
                                    <p:anim calcmode="lin" valueType="num">
                                      <p:cBhvr additive="base">
                                        <p:cTn id="56" dur="500"/>
                                        <p:tgtEl>
                                          <p:spTgt spid="15"/>
                                        </p:tgtEl>
                                        <p:attrNameLst>
                                          <p:attrName>ppt_x</p:attrName>
                                        </p:attrNameLst>
                                      </p:cBhvr>
                                      <p:tavLst>
                                        <p:tav tm="0">
                                          <p:val>
                                            <p:strVal val="#ppt_x-#ppt_w*1.125000"/>
                                          </p:val>
                                        </p:tav>
                                        <p:tav tm="100000">
                                          <p:val>
                                            <p:strVal val="#ppt_x"/>
                                          </p:val>
                                        </p:tav>
                                      </p:tavLst>
                                    </p:anim>
                                    <p:animEffect transition="in" filter="wipe(right)">
                                      <p:cBhvr>
                                        <p:cTn id="5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724596" y="2074863"/>
            <a:ext cx="2322957" cy="1562100"/>
          </a:xfrm>
          <a:prstGeom prst="rect">
            <a:avLst/>
          </a:prstGeom>
        </p:spPr>
      </p:pic>
      <p:pic>
        <p:nvPicPr>
          <p:cNvPr id="3" name="图片 2"/>
          <p:cNvPicPr>
            <a:picLocks noChangeAspect="1"/>
          </p:cNvPicPr>
          <p:nvPr/>
        </p:nvPicPr>
        <p:blipFill>
          <a:blip r:embed="rId3"/>
          <a:stretch>
            <a:fillRect/>
          </a:stretch>
        </p:blipFill>
        <p:spPr>
          <a:xfrm>
            <a:off x="4934521" y="2074863"/>
            <a:ext cx="2322957" cy="1562100"/>
          </a:xfrm>
          <a:prstGeom prst="rect">
            <a:avLst/>
          </a:prstGeom>
        </p:spPr>
      </p:pic>
      <p:pic>
        <p:nvPicPr>
          <p:cNvPr id="4" name="图片 3"/>
          <p:cNvPicPr>
            <a:picLocks noChangeAspect="1"/>
          </p:cNvPicPr>
          <p:nvPr/>
        </p:nvPicPr>
        <p:blipFill>
          <a:blip r:embed="rId3"/>
          <a:stretch>
            <a:fillRect/>
          </a:stretch>
        </p:blipFill>
        <p:spPr>
          <a:xfrm>
            <a:off x="8144446" y="2074863"/>
            <a:ext cx="2322957" cy="1562100"/>
          </a:xfrm>
          <a:prstGeom prst="rect">
            <a:avLst/>
          </a:prstGeom>
        </p:spPr>
      </p:pic>
      <p:grpSp>
        <p:nvGrpSpPr>
          <p:cNvPr id="5" name="组合 4"/>
          <p:cNvGrpSpPr/>
          <p:nvPr/>
        </p:nvGrpSpPr>
        <p:grpSpPr>
          <a:xfrm>
            <a:off x="1765086" y="3861481"/>
            <a:ext cx="2241975" cy="1479086"/>
            <a:chOff x="7882644" y="2384859"/>
            <a:chExt cx="2241975" cy="1479086"/>
          </a:xfrm>
        </p:grpSpPr>
        <p:sp>
          <p:nvSpPr>
            <p:cNvPr id="6" name="矩形 5"/>
            <p:cNvSpPr/>
            <p:nvPr/>
          </p:nvSpPr>
          <p:spPr>
            <a:xfrm>
              <a:off x="7882645" y="2737483"/>
              <a:ext cx="2241974" cy="112646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用户可以在投影仪或者计算机上进行演示也可以将演示文稿打作成胶片用户可以在投影仪或者计算机</a:t>
              </a:r>
            </a:p>
          </p:txBody>
        </p:sp>
        <p:sp>
          <p:nvSpPr>
            <p:cNvPr id="7" name="矩形 6"/>
            <p:cNvSpPr/>
            <p:nvPr/>
          </p:nvSpPr>
          <p:spPr>
            <a:xfrm>
              <a:off x="7882644"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8" name="组合 7"/>
          <p:cNvGrpSpPr/>
          <p:nvPr/>
        </p:nvGrpSpPr>
        <p:grpSpPr>
          <a:xfrm>
            <a:off x="4981538" y="3861481"/>
            <a:ext cx="2241975" cy="1479086"/>
            <a:chOff x="7882644" y="2384859"/>
            <a:chExt cx="2241975" cy="1479086"/>
          </a:xfrm>
        </p:grpSpPr>
        <p:sp>
          <p:nvSpPr>
            <p:cNvPr id="9" name="矩形 8"/>
            <p:cNvSpPr/>
            <p:nvPr/>
          </p:nvSpPr>
          <p:spPr>
            <a:xfrm>
              <a:off x="7882645" y="2737483"/>
              <a:ext cx="2241974" cy="112646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用户可以在投影仪或者计算机上进行演示也可以将演示文稿打作成胶片用户可以在投影仪或者计算机</a:t>
              </a:r>
            </a:p>
          </p:txBody>
        </p:sp>
        <p:sp>
          <p:nvSpPr>
            <p:cNvPr id="10" name="矩形 9"/>
            <p:cNvSpPr/>
            <p:nvPr/>
          </p:nvSpPr>
          <p:spPr>
            <a:xfrm>
              <a:off x="7882644"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1" name="组合 10"/>
          <p:cNvGrpSpPr/>
          <p:nvPr/>
        </p:nvGrpSpPr>
        <p:grpSpPr>
          <a:xfrm>
            <a:off x="8184936" y="3861481"/>
            <a:ext cx="2241975" cy="1479086"/>
            <a:chOff x="7882644" y="2384859"/>
            <a:chExt cx="2241975" cy="1479086"/>
          </a:xfrm>
        </p:grpSpPr>
        <p:sp>
          <p:nvSpPr>
            <p:cNvPr id="12" name="矩形 11"/>
            <p:cNvSpPr/>
            <p:nvPr/>
          </p:nvSpPr>
          <p:spPr>
            <a:xfrm>
              <a:off x="7882645" y="2737483"/>
              <a:ext cx="2241974" cy="112646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用户可以在投影仪或者计算机上进行演示也可以将演示文稿打作成胶片用户可以在投影仪或者计算机</a:t>
              </a:r>
            </a:p>
          </p:txBody>
        </p:sp>
        <p:sp>
          <p:nvSpPr>
            <p:cNvPr id="13" name="矩形 12"/>
            <p:cNvSpPr/>
            <p:nvPr/>
          </p:nvSpPr>
          <p:spPr>
            <a:xfrm>
              <a:off x="7882644"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4" name="组合 13"/>
          <p:cNvGrpSpPr/>
          <p:nvPr/>
        </p:nvGrpSpPr>
        <p:grpSpPr>
          <a:xfrm>
            <a:off x="349774" y="298230"/>
            <a:ext cx="2907776" cy="1666264"/>
            <a:chOff x="349774" y="260130"/>
            <a:chExt cx="2907776" cy="1666264"/>
          </a:xfrm>
        </p:grpSpPr>
        <p:pic>
          <p:nvPicPr>
            <p:cNvPr id="15" name="图片 14"/>
            <p:cNvPicPr>
              <a:picLocks noChangeAspect="1"/>
            </p:cNvPicPr>
            <p:nvPr/>
          </p:nvPicPr>
          <p:blipFill>
            <a:blip r:embed="rId4"/>
            <a:stretch>
              <a:fillRect/>
            </a:stretch>
          </p:blipFill>
          <p:spPr>
            <a:xfrm>
              <a:off x="349774" y="260130"/>
              <a:ext cx="2907776" cy="1666264"/>
            </a:xfrm>
            <a:prstGeom prst="rect">
              <a:avLst/>
            </a:prstGeom>
          </p:spPr>
        </p:pic>
        <p:sp>
          <p:nvSpPr>
            <p:cNvPr id="16" name="矩形 15"/>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500"/>
                            </p:stCondLst>
                            <p:childTnLst>
                              <p:par>
                                <p:cTn id="17" presetID="10" presetClass="entr" presetSubtype="0" fill="hold" nodeType="afterEffec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par>
                          <p:cTn id="20" fill="hold">
                            <p:stCondLst>
                              <p:cond delay="2000"/>
                            </p:stCondLst>
                            <p:childTnLst>
                              <p:par>
                                <p:cTn id="21" presetID="53" presetClass="entr" presetSubtype="0" fill="hold" nodeType="afterEffect">
                                  <p:childTnLst>
                                    <p:set>
                                      <p:cBhvr>
                                        <p:cTn id="22" dur="1" fill="hold">
                                          <p:stCondLst>
                                            <p:cond delay="0"/>
                                          </p:stCondLst>
                                        </p:cTn>
                                        <p:tgtEl>
                                          <p:spTgt spid="3"/>
                                        </p:tgtEl>
                                        <p:attrNameLst>
                                          <p:attrName>style.visibility</p:attrName>
                                        </p:attrNameLst>
                                      </p:cBhvr>
                                      <p:to>
                                        <p:strVal val="visible"/>
                                      </p:to>
                                    </p:set>
                                    <p:anim calcmode="lin" valueType="num">
                                      <p:cBhvr>
                                        <p:cTn id="23" dur="500" fill="hold"/>
                                        <p:tgtEl>
                                          <p:spTgt spid="3"/>
                                        </p:tgtEl>
                                        <p:attrNameLst>
                                          <p:attrName>ppt_w</p:attrName>
                                        </p:attrNameLst>
                                      </p:cBhvr>
                                      <p:tavLst>
                                        <p:tav tm="0">
                                          <p:val>
                                            <p:fltVal val="0"/>
                                          </p:val>
                                        </p:tav>
                                        <p:tav tm="100000">
                                          <p:val>
                                            <p:strVal val="#ppt_w"/>
                                          </p:val>
                                        </p:tav>
                                      </p:tavLst>
                                    </p:anim>
                                    <p:anim calcmode="lin" valueType="num">
                                      <p:cBhvr>
                                        <p:cTn id="24" dur="500" fill="hold"/>
                                        <p:tgtEl>
                                          <p:spTgt spid="3"/>
                                        </p:tgtEl>
                                        <p:attrNameLst>
                                          <p:attrName>ppt_h</p:attrName>
                                        </p:attrNameLst>
                                      </p:cBhvr>
                                      <p:tavLst>
                                        <p:tav tm="0">
                                          <p:val>
                                            <p:fltVal val="0"/>
                                          </p:val>
                                        </p:tav>
                                        <p:tav tm="100000">
                                          <p:val>
                                            <p:strVal val="#ppt_h"/>
                                          </p:val>
                                        </p:tav>
                                      </p:tavLst>
                                    </p:anim>
                                    <p:animEffect transition="in" filter="fade">
                                      <p:cBhvr>
                                        <p:cTn id="25" dur="500"/>
                                        <p:tgtEl>
                                          <p:spTgt spid="3"/>
                                        </p:tgtEl>
                                      </p:cBhvr>
                                    </p:animEffect>
                                  </p:childTnLst>
                                </p:cTn>
                              </p:par>
                            </p:childTnLst>
                          </p:cTn>
                        </p:par>
                        <p:par>
                          <p:cTn id="26" fill="hold">
                            <p:stCondLst>
                              <p:cond delay="2500"/>
                            </p:stCondLst>
                            <p:childTnLst>
                              <p:par>
                                <p:cTn id="27" presetID="10" presetClass="entr" presetSubtype="0" fill="hold" nodeType="afterEffec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par>
                          <p:cTn id="30" fill="hold">
                            <p:stCondLst>
                              <p:cond delay="3000"/>
                            </p:stCondLst>
                            <p:childTnLst>
                              <p:par>
                                <p:cTn id="31" presetID="53" presetClass="entr" presetSubtype="0" fill="hold" nodeType="afterEffect">
                                  <p:childTnLst>
                                    <p:set>
                                      <p:cBhvr>
                                        <p:cTn id="32" dur="1" fill="hold">
                                          <p:stCondLst>
                                            <p:cond delay="0"/>
                                          </p:stCondLst>
                                        </p:cTn>
                                        <p:tgtEl>
                                          <p:spTgt spid="4"/>
                                        </p:tgtEl>
                                        <p:attrNameLst>
                                          <p:attrName>style.visibility</p:attrName>
                                        </p:attrNameLst>
                                      </p:cBhvr>
                                      <p:to>
                                        <p:strVal val="visible"/>
                                      </p:to>
                                    </p:set>
                                    <p:anim calcmode="lin" valueType="num">
                                      <p:cBhvr>
                                        <p:cTn id="33" dur="500" fill="hold"/>
                                        <p:tgtEl>
                                          <p:spTgt spid="4"/>
                                        </p:tgtEl>
                                        <p:attrNameLst>
                                          <p:attrName>ppt_w</p:attrName>
                                        </p:attrNameLst>
                                      </p:cBhvr>
                                      <p:tavLst>
                                        <p:tav tm="0">
                                          <p:val>
                                            <p:fltVal val="0"/>
                                          </p:val>
                                        </p:tav>
                                        <p:tav tm="100000">
                                          <p:val>
                                            <p:strVal val="#ppt_w"/>
                                          </p:val>
                                        </p:tav>
                                      </p:tavLst>
                                    </p:anim>
                                    <p:anim calcmode="lin" valueType="num">
                                      <p:cBhvr>
                                        <p:cTn id="34" dur="500" fill="hold"/>
                                        <p:tgtEl>
                                          <p:spTgt spid="4"/>
                                        </p:tgtEl>
                                        <p:attrNameLst>
                                          <p:attrName>ppt_h</p:attrName>
                                        </p:attrNameLst>
                                      </p:cBhvr>
                                      <p:tavLst>
                                        <p:tav tm="0">
                                          <p:val>
                                            <p:fltVal val="0"/>
                                          </p:val>
                                        </p:tav>
                                        <p:tav tm="100000">
                                          <p:val>
                                            <p:strVal val="#ppt_h"/>
                                          </p:val>
                                        </p:tav>
                                      </p:tavLst>
                                    </p:anim>
                                    <p:animEffect transition="in" filter="fade">
                                      <p:cBhvr>
                                        <p:cTn id="35" dur="500"/>
                                        <p:tgtEl>
                                          <p:spTgt spid="4"/>
                                        </p:tgtEl>
                                      </p:cBhvr>
                                    </p:animEffect>
                                  </p:childTnLst>
                                </p:cTn>
                              </p:par>
                            </p:childTnLst>
                          </p:cTn>
                        </p:par>
                        <p:par>
                          <p:cTn id="36" fill="hold">
                            <p:stCondLst>
                              <p:cond delay="3500"/>
                            </p:stCondLst>
                            <p:childTnLst>
                              <p:par>
                                <p:cTn id="37" presetID="10" presetClass="entr" presetSubtype="0" fill="hold" nodeType="afterEffect">
                                  <p:childTnLst>
                                    <p:set>
                                      <p:cBhvr>
                                        <p:cTn id="38" dur="1" fill="hold">
                                          <p:stCondLst>
                                            <p:cond delay="0"/>
                                          </p:stCondLst>
                                        </p:cTn>
                                        <p:tgtEl>
                                          <p:spTgt spid="11"/>
                                        </p:tgtEl>
                                        <p:attrNameLst>
                                          <p:attrName>style.visibility</p:attrName>
                                        </p:attrNameLst>
                                      </p:cBhvr>
                                      <p:to>
                                        <p:strVal val="visible"/>
                                      </p:to>
                                    </p:set>
                                    <p:animEffect transition="in" filter="fade">
                                      <p:cBhvr>
                                        <p:cTn id="3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819406" y="2347686"/>
            <a:ext cx="6553194" cy="1107996"/>
          </a:xfrm>
          <a:prstGeom prst="rect">
            <a:avLst/>
          </a:prstGeom>
          <a:noFill/>
        </p:spPr>
        <p:txBody>
          <a:bodyPr wrap="square" rtlCol="0">
            <a:spAutoFit/>
            <a:scene3d>
              <a:camera prst="orthographicFront"/>
              <a:lightRig rig="threePt" dir="t"/>
            </a:scene3d>
            <a:sp3d contourW="12700"/>
          </a:bodyPr>
          <a:lstStyle/>
          <a:p>
            <a:pPr marL="0" marR="0" lvl="0" indent="0" algn="dist" defTabSz="914400" rtl="0" eaLnBrk="1" fontAlgn="auto" latinLnBrk="0" hangingPunct="1">
              <a:lnSpc>
                <a:spcPct val="100000"/>
              </a:lnSpc>
              <a:spcBef>
                <a:spcPct val="0"/>
              </a:spcBef>
              <a:spcAft>
                <a:spcPct val="0"/>
              </a:spcAft>
              <a:buClrTx/>
              <a:buSzTx/>
              <a:buFontTx/>
              <a:buNone/>
              <a:defRPr/>
            </a:pPr>
            <a:r>
              <a:rPr lang="zh-CN" altLang="en-US" sz="6600">
                <a:solidFill>
                  <a:srgbClr val="D42939"/>
                </a:solidFill>
                <a:latin typeface="迷你简准圆" pitchFamily="1" charset="-122"/>
                <a:ea typeface="迷你简准圆" pitchFamily="1" charset="-122"/>
              </a:rPr>
              <a:t>感谢您的观看</a:t>
            </a:r>
            <a:endParaRPr kumimoji="0" lang="zh-CN" altLang="en-US" sz="6600" b="0"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endParaRPr>
          </a:p>
        </p:txBody>
      </p:sp>
      <p:sp>
        <p:nvSpPr>
          <p:cNvPr id="6" name="文本框 5"/>
          <p:cNvSpPr txBox="1"/>
          <p:nvPr/>
        </p:nvSpPr>
        <p:spPr>
          <a:xfrm>
            <a:off x="2525486" y="3458028"/>
            <a:ext cx="7141028" cy="583493"/>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14000"/>
              </a:lnSpc>
              <a:spcBef>
                <a:spcPct val="0"/>
              </a:spcBef>
              <a:spcAft>
                <a:spcPct val="0"/>
              </a:spcAft>
              <a:buClrTx/>
              <a:buSzTx/>
              <a:buFontTx/>
              <a:buNone/>
              <a:defRPr/>
            </a:pPr>
            <a:r>
              <a:rPr kumimoji="0" lang="en-US" altLang="zh-CN" sz="14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14" presetClass="entr" presetSubtype="10" fill="hold" grpId="1" nodeType="afterEffect">
                                  <p:childTnLst>
                                    <p:set>
                                      <p:cBhvr>
                                        <p:cTn id="12" dur="1" fill="hold">
                                          <p:stCondLst>
                                            <p:cond delay="0"/>
                                          </p:stCondLst>
                                        </p:cTn>
                                        <p:tgtEl>
                                          <p:spTgt spid="6"/>
                                        </p:tgtEl>
                                        <p:attrNameLst>
                                          <p:attrName>style.visibility</p:attrName>
                                        </p:attrNameLst>
                                      </p:cBhvr>
                                      <p:to>
                                        <p:strVal val="visible"/>
                                      </p:to>
                                    </p:set>
                                    <p:animEffect transition="in" filter="randombar(horizontal)">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132955" y="2005717"/>
            <a:ext cx="2991370" cy="3437431"/>
          </a:xfrm>
          <a:prstGeom prst="rect">
            <a:avLst/>
          </a:prstGeom>
        </p:spPr>
      </p:pic>
      <p:sp>
        <p:nvSpPr>
          <p:cNvPr id="15" name="文本框 14"/>
          <p:cNvSpPr txBox="1"/>
          <p:nvPr/>
        </p:nvSpPr>
        <p:spPr>
          <a:xfrm>
            <a:off x="4744085" y="2152650"/>
            <a:ext cx="6705600" cy="3143250"/>
          </a:xfrm>
          <a:prstGeom prst="rect">
            <a:avLst/>
          </a:prstGeom>
          <a:noFill/>
        </p:spPr>
        <p:txBody>
          <a:bodyPr wrap="square" rtlCol="0">
            <a:noAutofit/>
          </a:bodyPr>
          <a:lstStyle/>
          <a:p>
            <a:pPr>
              <a:lnSpc>
                <a:spcPct val="100000"/>
              </a:lnSpc>
            </a:pPr>
            <a:r>
              <a:rPr lang="zh-CN" altLang="en-US" sz="2400"/>
              <a:t>師大的「</a:t>
            </a:r>
            <a:r>
              <a:rPr lang="en-US" altLang="zh-CN" sz="2400"/>
              <a:t>選課沒地雷</a:t>
            </a:r>
            <a:r>
              <a:rPr lang="zh-CN" altLang="en-US" sz="2400"/>
              <a:t>」</a:t>
            </a:r>
            <a:r>
              <a:rPr lang="en-US" altLang="zh-CN" sz="2400"/>
              <a:t>fb小組</a:t>
            </a:r>
            <a:r>
              <a:rPr lang="zh-CN" altLang="en-US" sz="2400"/>
              <a:t>中有</a:t>
            </a:r>
            <a:r>
              <a:rPr lang="en-US" altLang="zh-CN" sz="2400"/>
              <a:t>很多同學們對於各種課程</a:t>
            </a:r>
            <a:r>
              <a:rPr lang="zh-CN" altLang="en-US" sz="2400"/>
              <a:t>的</a:t>
            </a:r>
            <a:r>
              <a:rPr lang="en-US" altLang="zh-CN" sz="2400"/>
              <a:t>評價</a:t>
            </a:r>
            <a:r>
              <a:rPr lang="zh-CN" altLang="en-US" sz="2400"/>
              <a:t>，</a:t>
            </a:r>
            <a:r>
              <a:rPr lang="en-US" altLang="zh-CN" sz="2400"/>
              <a:t>但是信息</a:t>
            </a:r>
            <a:r>
              <a:rPr lang="zh-CN" altLang="en-US" sz="2400"/>
              <a:t>很</a:t>
            </a:r>
            <a:r>
              <a:rPr lang="en-US" altLang="zh-CN" sz="2400"/>
              <a:t>繁雜</a:t>
            </a:r>
            <a:r>
              <a:rPr lang="zh-CN" altLang="en-US" sz="2400"/>
              <a:t>，</a:t>
            </a:r>
            <a:r>
              <a:rPr lang="en-US" altLang="zh-CN" sz="2400"/>
              <a:t>而且全部都是文字訊息</a:t>
            </a:r>
            <a:r>
              <a:rPr lang="zh-CN" altLang="en-US" sz="2400"/>
              <a:t>，</a:t>
            </a:r>
            <a:r>
              <a:rPr lang="en-US" altLang="zh-CN" sz="2400"/>
              <a:t>因此很難綜合判斷一門課程</a:t>
            </a:r>
            <a:r>
              <a:rPr lang="zh-CN" altLang="en-US" sz="2400"/>
              <a:t>。</a:t>
            </a:r>
          </a:p>
          <a:p>
            <a:pPr>
              <a:lnSpc>
                <a:spcPct val="100000"/>
              </a:lnSpc>
            </a:pPr>
            <a:endParaRPr lang="zh-CN" altLang="en-US" sz="2400"/>
          </a:p>
          <a:p>
            <a:pPr>
              <a:lnSpc>
                <a:spcPct val="100000"/>
              </a:lnSpc>
            </a:pPr>
            <a:r>
              <a:rPr lang="en-US" altLang="zh-CN" sz="2400"/>
              <a:t>因此我們希望</a:t>
            </a:r>
            <a:r>
              <a:rPr lang="zh-CN" altLang="en-US" sz="2400"/>
              <a:t>以「</a:t>
            </a:r>
            <a:r>
              <a:rPr lang="en-US" altLang="zh-CN" sz="2400"/>
              <a:t>台大意見</a:t>
            </a:r>
            <a:r>
              <a:rPr lang="zh-CN" altLang="en-US" sz="2400"/>
              <a:t>詞</a:t>
            </a:r>
            <a:r>
              <a:rPr lang="en-US" altLang="zh-CN" sz="2400"/>
              <a:t>詞典</a:t>
            </a:r>
            <a:r>
              <a:rPr lang="zh-CN" altLang="en-US" sz="2400"/>
              <a:t>」</a:t>
            </a:r>
            <a:r>
              <a:rPr lang="en-US" altLang="zh-CN" sz="2400"/>
              <a:t>(NTUSD, National Taiwan University Sentiment Dictionary)</a:t>
            </a:r>
            <a:r>
              <a:rPr lang="zh-CN" altLang="en-US" sz="2400"/>
              <a:t>為</a:t>
            </a:r>
            <a:r>
              <a:rPr lang="en-US" altLang="zh-CN" sz="2400"/>
              <a:t>輔助</a:t>
            </a:r>
            <a:r>
              <a:rPr lang="zh-CN" altLang="en-US" sz="2400"/>
              <a:t>，</a:t>
            </a:r>
            <a:r>
              <a:rPr lang="en-US" altLang="zh-CN" sz="2400"/>
              <a:t>依據其中</a:t>
            </a:r>
            <a:r>
              <a:rPr lang="zh-CN" altLang="en-US" sz="2400"/>
              <a:t>的</a:t>
            </a:r>
            <a:r>
              <a:rPr lang="en-US" altLang="zh-CN" sz="2400"/>
              <a:t>正負面詞分類</a:t>
            </a:r>
            <a:r>
              <a:rPr lang="zh-CN" altLang="en-US" sz="2400"/>
              <a:t>來</a:t>
            </a:r>
            <a:r>
              <a:rPr lang="en-US" altLang="zh-CN" sz="2400"/>
              <a:t>分析</a:t>
            </a:r>
            <a:r>
              <a:rPr lang="zh-CN" altLang="en-US" sz="2400"/>
              <a:t>「</a:t>
            </a:r>
            <a:r>
              <a:rPr lang="en-US" altLang="zh-CN" sz="2400"/>
              <a:t>選課沒地雷</a:t>
            </a:r>
            <a:r>
              <a:rPr lang="zh-CN" altLang="en-US" sz="2400"/>
              <a:t>」中</a:t>
            </a:r>
            <a:r>
              <a:rPr lang="en-US" altLang="zh-CN" sz="2400"/>
              <a:t>各個課程</a:t>
            </a:r>
            <a:r>
              <a:rPr lang="zh-CN" altLang="en-US" sz="2400"/>
              <a:t>的</a:t>
            </a:r>
            <a:r>
              <a:rPr lang="en-US" altLang="zh-CN" sz="2400"/>
              <a:t>受歡迎程度</a:t>
            </a:r>
            <a:r>
              <a:rPr lang="zh-CN" altLang="en-US" sz="2400"/>
              <a:t>。</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558" y="2770436"/>
            <a:ext cx="5200469" cy="676275"/>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Why this is important</a:t>
            </a: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312243" y="2069097"/>
            <a:ext cx="3048002" cy="3134210"/>
          </a:xfrm>
          <a:prstGeom prst="rect">
            <a:avLst/>
          </a:prstGeom>
        </p:spPr>
      </p:pic>
      <p:sp>
        <p:nvSpPr>
          <p:cNvPr id="7" name="矩形 6"/>
          <p:cNvSpPr/>
          <p:nvPr/>
        </p:nvSpPr>
        <p:spPr>
          <a:xfrm>
            <a:off x="7815580" y="5362687"/>
            <a:ext cx="4216400" cy="647496"/>
          </a:xfrm>
          <a:prstGeom prst="rect">
            <a:avLst/>
          </a:prstGeom>
        </p:spPr>
        <p:txBody>
          <a:bodyPr wrap="square">
            <a:spAutoFit/>
            <a:scene3d>
              <a:camera prst="orthographicFront"/>
              <a:lightRig rig="threePt" dir="t"/>
            </a:scene3d>
            <a:sp3d contourW="12700"/>
          </a:bodyPr>
          <a:lstStyle/>
          <a:p>
            <a:pPr algn="just">
              <a:lnSpc>
                <a:spcPct val="120000"/>
              </a:lnSpc>
            </a:pPr>
            <a:endParaRPr lang="zh-CN" altLang="en-US" sz="1400">
              <a:solidFill>
                <a:srgbClr val="3C3C3B"/>
              </a:solidFill>
              <a:latin typeface="迷你简准圆" pitchFamily="1" charset="-122"/>
              <a:ea typeface="迷你简准圆" pitchFamily="1" charset="-122"/>
            </a:endParaRPr>
          </a:p>
        </p:txBody>
      </p:sp>
      <p:sp>
        <p:nvSpPr>
          <p:cNvPr id="8" name="矩形 7"/>
          <p:cNvSpPr/>
          <p:nvPr/>
        </p:nvSpPr>
        <p:spPr>
          <a:xfrm>
            <a:off x="7815581" y="4705350"/>
            <a:ext cx="2816306" cy="497957"/>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400" b="1" dirty="0">
                <a:solidFill>
                  <a:srgbClr val="FF0000"/>
                </a:solidFill>
                <a:latin typeface="迷你简准圆" pitchFamily="1" charset="-122"/>
                <a:ea typeface="迷你简准圆" pitchFamily="1" charset="-122"/>
              </a:rPr>
              <a:t>為什麼值得被</a:t>
            </a:r>
            <a:r>
              <a:rPr lang="en-US" altLang="zh-CN" sz="2400" b="1" dirty="0" err="1">
                <a:solidFill>
                  <a:srgbClr val="FF0000"/>
                </a:solidFill>
                <a:latin typeface="迷你简准圆" pitchFamily="1" charset="-122"/>
                <a:ea typeface="迷你简准圆" pitchFamily="1" charset="-122"/>
              </a:rPr>
              <a:t>解決</a:t>
            </a:r>
            <a:endParaRPr lang="en-US" altLang="zh-CN" sz="2400" b="1" dirty="0">
              <a:solidFill>
                <a:srgbClr val="FF0000"/>
              </a:solidFill>
              <a:latin typeface="迷你简准圆" pitchFamily="1" charset="-122"/>
              <a:ea typeface="迷你简准圆" pitchFamily="1" charset="-122"/>
            </a:endParaRPr>
          </a:p>
        </p:txBody>
      </p:sp>
      <p:sp>
        <p:nvSpPr>
          <p:cNvPr id="10" name="矩形 9"/>
          <p:cNvSpPr/>
          <p:nvPr/>
        </p:nvSpPr>
        <p:spPr>
          <a:xfrm>
            <a:off x="500364" y="2203445"/>
            <a:ext cx="3356545" cy="3055324"/>
          </a:xfrm>
          <a:prstGeom prst="rect">
            <a:avLst/>
          </a:prstGeom>
        </p:spPr>
        <p:txBody>
          <a:bodyPr wrap="square">
            <a:spAutoFit/>
            <a:scene3d>
              <a:camera prst="orthographicFront"/>
              <a:lightRig rig="threePt" dir="t"/>
            </a:scene3d>
            <a:sp3d contourW="12700"/>
          </a:bodyPr>
          <a:lstStyle/>
          <a:p>
            <a:pPr algn="l">
              <a:lnSpc>
                <a:spcPct val="120000"/>
              </a:lnSpc>
            </a:pPr>
            <a:r>
              <a:rPr lang="zh-CN" altLang="en-US" dirty="0"/>
              <a:t>作為</a:t>
            </a:r>
            <a:r>
              <a:rPr lang="en-US" altLang="zh-CN" dirty="0" err="1"/>
              <a:t>師大學生</a:t>
            </a:r>
            <a:r>
              <a:rPr lang="zh-CN" altLang="en-US" dirty="0"/>
              <a:t>，</a:t>
            </a:r>
            <a:r>
              <a:rPr lang="en-US" altLang="zh-CN" dirty="0" err="1"/>
              <a:t>我們每個學期選課</a:t>
            </a:r>
            <a:r>
              <a:rPr lang="zh-CN" altLang="en-US" dirty="0"/>
              <a:t>前</a:t>
            </a:r>
            <a:r>
              <a:rPr lang="en-US" altLang="zh-CN" dirty="0" err="1"/>
              <a:t>都會瀏覽</a:t>
            </a:r>
            <a:r>
              <a:rPr lang="zh-CN" altLang="en-US" dirty="0"/>
              <a:t>「</a:t>
            </a:r>
            <a:r>
              <a:rPr lang="en-US" altLang="zh-CN" dirty="0" err="1"/>
              <a:t>選課沒地雷</a:t>
            </a:r>
            <a:r>
              <a:rPr lang="zh-CN" altLang="en-US" dirty="0"/>
              <a:t>」</a:t>
            </a:r>
            <a:r>
              <a:rPr lang="en-US" altLang="zh-CN" dirty="0" err="1"/>
              <a:t>這個粉專來作為選課參考依據</a:t>
            </a:r>
            <a:r>
              <a:rPr lang="zh-CN" altLang="en-US" dirty="0"/>
              <a:t>，</a:t>
            </a:r>
            <a:r>
              <a:rPr lang="en-US" altLang="zh-CN" dirty="0" err="1"/>
              <a:t>以免選到</a:t>
            </a:r>
            <a:r>
              <a:rPr lang="zh-CN" altLang="en-US" dirty="0"/>
              <a:t>雷課。</a:t>
            </a:r>
            <a:r>
              <a:rPr lang="en-US" altLang="zh-CN" dirty="0" err="1"/>
              <a:t>但是我們發現裡面信息繁多</a:t>
            </a:r>
            <a:r>
              <a:rPr lang="zh-CN" altLang="en-US" dirty="0"/>
              <a:t>，</a:t>
            </a:r>
            <a:r>
              <a:rPr lang="en-US" altLang="zh-CN" dirty="0"/>
              <a:t>難以一下子擷取到最有用</a:t>
            </a:r>
            <a:r>
              <a:rPr lang="zh-CN" altLang="en-US" dirty="0"/>
              <a:t>的</a:t>
            </a:r>
            <a:r>
              <a:rPr lang="en-US" altLang="zh-CN" dirty="0" err="1"/>
              <a:t>信息</a:t>
            </a:r>
            <a:r>
              <a:rPr lang="zh-CN" altLang="en-US" dirty="0"/>
              <a:t>；</a:t>
            </a:r>
            <a:r>
              <a:rPr lang="en-US" altLang="zh-CN" dirty="0"/>
              <a:t>不斷</a:t>
            </a:r>
            <a:r>
              <a:rPr lang="zh-CN" altLang="en-US" dirty="0"/>
              <a:t>地</a:t>
            </a:r>
            <a:r>
              <a:rPr lang="en-US" altLang="zh-CN" dirty="0" err="1"/>
              <a:t>瀏覽</a:t>
            </a:r>
            <a:r>
              <a:rPr lang="zh-CN" altLang="en-US" dirty="0"/>
              <a:t>也</a:t>
            </a:r>
            <a:r>
              <a:rPr lang="en-US" altLang="zh-CN" dirty="0" err="1"/>
              <a:t>非常浪費時間</a:t>
            </a:r>
            <a:r>
              <a:rPr lang="zh-CN" altLang="en-US" dirty="0"/>
              <a:t>。</a:t>
            </a:r>
            <a:r>
              <a:rPr lang="en-US" altLang="zh-CN" dirty="0" err="1"/>
              <a:t>所以我們希望可以運用這個程式</a:t>
            </a:r>
            <a:r>
              <a:rPr lang="zh-CN" altLang="en-US" dirty="0"/>
              <a:t>來</a:t>
            </a:r>
            <a:r>
              <a:rPr lang="en-US" altLang="zh-CN" dirty="0" err="1"/>
              <a:t>提高大學生</a:t>
            </a:r>
            <a:r>
              <a:rPr lang="zh-CN" altLang="en-US" dirty="0"/>
              <a:t>們的</a:t>
            </a:r>
            <a:r>
              <a:rPr lang="en-US" altLang="zh-CN" dirty="0" err="1"/>
              <a:t>選課效率</a:t>
            </a:r>
            <a:r>
              <a:rPr lang="zh-CN" altLang="en-US" dirty="0"/>
              <a:t>。</a:t>
            </a:r>
          </a:p>
        </p:txBody>
      </p:sp>
      <p:sp>
        <p:nvSpPr>
          <p:cNvPr id="11" name="矩形 10"/>
          <p:cNvSpPr/>
          <p:nvPr/>
        </p:nvSpPr>
        <p:spPr>
          <a:xfrm>
            <a:off x="1971751" y="1513840"/>
            <a:ext cx="2241974" cy="530225"/>
          </a:xfrm>
          <a:prstGeom prst="rect">
            <a:avLst/>
          </a:prstGeom>
        </p:spPr>
        <p:txBody>
          <a:bodyPr wrap="square">
            <a:spAutoFit/>
            <a:scene3d>
              <a:camera prst="orthographicFront"/>
              <a:lightRig rig="threePt" dir="t"/>
            </a:scene3d>
            <a:sp3d contourW="12700"/>
          </a:bodyPr>
          <a:lstStyle/>
          <a:p>
            <a:pPr algn="r">
              <a:lnSpc>
                <a:spcPct val="120000"/>
              </a:lnSpc>
            </a:pPr>
            <a:endParaRPr lang="zh-CN" altLang="en-US" sz="2400" b="1">
              <a:solidFill>
                <a:srgbClr val="FF0000"/>
              </a:solidFill>
              <a:latin typeface="迷你简准圆" pitchFamily="1" charset="-122"/>
              <a:ea typeface="迷你简准圆" pitchFamily="1" charset="-122"/>
            </a:endParaRPr>
          </a:p>
        </p:txBody>
      </p:sp>
      <p:sp>
        <p:nvSpPr>
          <p:cNvPr id="18" name="文本框 17"/>
          <p:cNvSpPr txBox="1"/>
          <p:nvPr/>
        </p:nvSpPr>
        <p:spPr>
          <a:xfrm flipH="1">
            <a:off x="7815580" y="1438592"/>
            <a:ext cx="1127760" cy="452120"/>
          </a:xfrm>
          <a:prstGeom prst="rect">
            <a:avLst/>
          </a:prstGeom>
          <a:noFill/>
        </p:spPr>
        <p:txBody>
          <a:bodyPr wrap="square" rtlCol="0">
            <a:noAutofit/>
          </a:bodyPr>
          <a:lstStyle/>
          <a:p>
            <a:pPr>
              <a:lnSpc>
                <a:spcPct val="100000"/>
              </a:lnSpc>
            </a:pPr>
            <a:r>
              <a:rPr lang="zh-CN" altLang="en-US" sz="2400" b="1" dirty="0">
                <a:solidFill>
                  <a:srgbClr val="FF0000"/>
                </a:solidFill>
              </a:rPr>
              <a:t>動機</a:t>
            </a:r>
          </a:p>
        </p:txBody>
      </p:sp>
      <p:sp>
        <p:nvSpPr>
          <p:cNvPr id="19" name="文本框 18"/>
          <p:cNvSpPr txBox="1"/>
          <p:nvPr/>
        </p:nvSpPr>
        <p:spPr>
          <a:xfrm>
            <a:off x="482018" y="1664652"/>
            <a:ext cx="3101340" cy="758825"/>
          </a:xfrm>
          <a:prstGeom prst="rect">
            <a:avLst/>
          </a:prstGeom>
          <a:noFill/>
        </p:spPr>
        <p:txBody>
          <a:bodyPr wrap="square" rtlCol="0">
            <a:noAutofit/>
          </a:bodyPr>
          <a:lstStyle/>
          <a:p>
            <a:pPr>
              <a:lnSpc>
                <a:spcPct val="100000"/>
              </a:lnSpc>
            </a:pPr>
            <a:r>
              <a:rPr lang="zh-CN" altLang="en-US" sz="2400" b="1" dirty="0">
                <a:solidFill>
                  <a:srgbClr val="FF0000"/>
                </a:solidFill>
              </a:rPr>
              <a:t>需求，</a:t>
            </a:r>
            <a:r>
              <a:rPr lang="en-US" altLang="zh-CN" sz="2400" b="1" dirty="0" err="1">
                <a:solidFill>
                  <a:srgbClr val="FF0000"/>
                </a:solidFill>
              </a:rPr>
              <a:t>現象</a:t>
            </a:r>
            <a:r>
              <a:rPr lang="zh-CN" altLang="en-US" sz="2400" b="1" dirty="0">
                <a:solidFill>
                  <a:srgbClr val="FF0000"/>
                </a:solidFill>
              </a:rPr>
              <a:t>和</a:t>
            </a:r>
            <a:r>
              <a:rPr lang="en-US" altLang="zh-CN" sz="2400" b="1" dirty="0" err="1">
                <a:solidFill>
                  <a:srgbClr val="FF0000"/>
                </a:solidFill>
              </a:rPr>
              <a:t>問題</a:t>
            </a:r>
            <a:endParaRPr lang="en-US" altLang="zh-CN" sz="2400" b="1" dirty="0">
              <a:solidFill>
                <a:srgbClr val="FF0000"/>
              </a:solidFill>
            </a:endParaRPr>
          </a:p>
        </p:txBody>
      </p:sp>
      <p:sp>
        <p:nvSpPr>
          <p:cNvPr id="20" name="文本框 19"/>
          <p:cNvSpPr txBox="1"/>
          <p:nvPr/>
        </p:nvSpPr>
        <p:spPr>
          <a:xfrm>
            <a:off x="7815580" y="1988157"/>
            <a:ext cx="3037840" cy="1585527"/>
          </a:xfrm>
          <a:prstGeom prst="rect">
            <a:avLst/>
          </a:prstGeom>
          <a:noFill/>
        </p:spPr>
        <p:txBody>
          <a:bodyPr wrap="square" rtlCol="0">
            <a:noAutofit/>
          </a:bodyPr>
          <a:lstStyle/>
          <a:p>
            <a:pPr>
              <a:lnSpc>
                <a:spcPct val="100000"/>
              </a:lnSpc>
            </a:pPr>
            <a:r>
              <a:rPr lang="zh-TW" altLang="en-US" dirty="0">
                <a:solidFill>
                  <a:srgbClr val="3C3C3B"/>
                </a:solidFill>
                <a:latin typeface="迷你简准圆" pitchFamily="1" charset="-122"/>
                <a:ea typeface="迷你简准圆" pitchFamily="1" charset="-122"/>
                <a:sym typeface="+mn-ea"/>
              </a:rPr>
              <a:t>有一天，我在選課沒地雷找一節課的評價，雖然該堂課留言很多，但是正反不一，很難在看完後快速做出是否退選的決定。</a:t>
            </a:r>
            <a:endParaRPr lang="zh-CN" altLang="en-US" dirty="0">
              <a:solidFill>
                <a:srgbClr val="3C3C3B"/>
              </a:solidFill>
              <a:latin typeface="迷你简准圆" pitchFamily="1" charset="-122"/>
              <a:ea typeface="迷你简准圆" pitchFamily="1" charset="-122"/>
              <a:sym typeface="+mn-ea"/>
            </a:endParaRPr>
          </a:p>
        </p:txBody>
      </p:sp>
      <p:sp>
        <p:nvSpPr>
          <p:cNvPr id="3" name="文字方塊 2">
            <a:extLst>
              <a:ext uri="{FF2B5EF4-FFF2-40B4-BE49-F238E27FC236}">
                <a16:creationId xmlns:a16="http://schemas.microsoft.com/office/drawing/2014/main" id="{71C25E3C-5D7D-454E-85A8-0A1F93CA707C}"/>
              </a:ext>
            </a:extLst>
          </p:cNvPr>
          <p:cNvSpPr txBox="1"/>
          <p:nvPr/>
        </p:nvSpPr>
        <p:spPr>
          <a:xfrm>
            <a:off x="7818397" y="5362687"/>
            <a:ext cx="3229558" cy="1200329"/>
          </a:xfrm>
          <a:prstGeom prst="rect">
            <a:avLst/>
          </a:prstGeom>
          <a:noFill/>
        </p:spPr>
        <p:txBody>
          <a:bodyPr wrap="square" rtlCol="0">
            <a:spAutoFit/>
          </a:bodyPr>
          <a:lstStyle/>
          <a:p>
            <a:r>
              <a:rPr lang="zh-TW" altLang="en-US" dirty="0"/>
              <a:t>現今臉書的情緒分析多利用按讚的分類，但此分法太過攏統。且按讚並不完全代表贊同與否。</a:t>
            </a:r>
            <a:r>
              <a:rPr lang="en-US" altLang="zh-TW" dirty="0"/>
              <a:t>e.g. </a:t>
            </a:r>
            <a:r>
              <a:rPr lang="zh-TW" altLang="en-US" dirty="0"/>
              <a:t>有些人按讚只是已讀而已。</a:t>
            </a:r>
            <a:r>
              <a:rPr lang="en-US" altLang="zh-TW" dirty="0"/>
              <a:t> </a:t>
            </a:r>
            <a:endParaRPr lang="zh-TW" altLang="en-US" dirty="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405" y="2770505"/>
            <a:ext cx="6783070" cy="676275"/>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What to do and how you do it</a:t>
            </a: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758825" y="2206511"/>
            <a:ext cx="3905250" cy="2444978"/>
          </a:xfrm>
          <a:prstGeom prst="rect">
            <a:avLst/>
          </a:prstGeom>
        </p:spPr>
      </p:pic>
      <p:sp>
        <p:nvSpPr>
          <p:cNvPr id="15" name="文本框 14"/>
          <p:cNvSpPr txBox="1"/>
          <p:nvPr/>
        </p:nvSpPr>
        <p:spPr>
          <a:xfrm>
            <a:off x="5414645" y="1543685"/>
            <a:ext cx="6155055" cy="3771265"/>
          </a:xfrm>
          <a:prstGeom prst="rect">
            <a:avLst/>
          </a:prstGeom>
          <a:noFill/>
        </p:spPr>
        <p:txBody>
          <a:bodyPr wrap="square" rtlCol="0">
            <a:noAutofit/>
          </a:bodyPr>
          <a:lstStyle/>
          <a:p>
            <a:pPr marL="457200" indent="-457200">
              <a:lnSpc>
                <a:spcPct val="100000"/>
              </a:lnSpc>
              <a:buFont typeface="+mj-lt"/>
              <a:buAutoNum type="arabicPeriod"/>
            </a:pPr>
            <a:r>
              <a:rPr lang="zh-CN" altLang="en-US" sz="2400"/>
              <a:t>收集「</a:t>
            </a:r>
            <a:r>
              <a:rPr lang="en-US" altLang="zh-CN" sz="2400"/>
              <a:t>選課沒地雷</a:t>
            </a:r>
            <a:r>
              <a:rPr lang="zh-CN" altLang="en-US" sz="2400"/>
              <a:t>」中的</a:t>
            </a:r>
            <a:r>
              <a:rPr lang="en-US" altLang="zh-CN" sz="2400"/>
              <a:t>文本資料</a:t>
            </a:r>
          </a:p>
          <a:p>
            <a:pPr marL="457200" indent="-457200">
              <a:lnSpc>
                <a:spcPct val="100000"/>
              </a:lnSpc>
              <a:buFont typeface="+mj-lt"/>
              <a:buAutoNum type="arabicPeriod"/>
            </a:pPr>
            <a:r>
              <a:rPr lang="en-US" altLang="zh-CN" sz="2400"/>
              <a:t>篩選出有關</a:t>
            </a:r>
            <a:r>
              <a:rPr lang="zh-CN" altLang="en-US" sz="2400"/>
              <a:t>「</a:t>
            </a:r>
            <a:r>
              <a:rPr lang="en-US" altLang="zh-CN" sz="2400"/>
              <a:t>課程評價</a:t>
            </a:r>
            <a:r>
              <a:rPr lang="zh-CN" altLang="en-US" sz="2400"/>
              <a:t>」的</a:t>
            </a:r>
            <a:r>
              <a:rPr lang="en-US" altLang="zh-CN" sz="2400"/>
              <a:t>信息</a:t>
            </a:r>
          </a:p>
          <a:p>
            <a:pPr indent="0">
              <a:lnSpc>
                <a:spcPct val="100000"/>
              </a:lnSpc>
              <a:buNone/>
            </a:pPr>
            <a:r>
              <a:rPr lang="en-US" altLang="zh-CN" sz="2400"/>
              <a:t>篩選出每一門課程下屬</a:t>
            </a:r>
            <a:r>
              <a:rPr lang="zh-CN" altLang="en-US" sz="2400"/>
              <a:t>的</a:t>
            </a:r>
            <a:r>
              <a:rPr lang="en-US" altLang="zh-CN" sz="2400"/>
              <a:t>評價</a:t>
            </a:r>
          </a:p>
          <a:p>
            <a:pPr marL="457200" indent="-457200">
              <a:lnSpc>
                <a:spcPct val="100000"/>
              </a:lnSpc>
              <a:buFont typeface="+mj-lt"/>
              <a:buAutoNum type="arabicPeriod"/>
            </a:pPr>
            <a:r>
              <a:rPr lang="en-US" altLang="zh-CN" sz="2400"/>
              <a:t>利用articut斷句</a:t>
            </a:r>
            <a:r>
              <a:rPr lang="zh-CN" altLang="en-US" sz="2400"/>
              <a:t>，</a:t>
            </a:r>
            <a:r>
              <a:rPr lang="en-US" altLang="zh-CN" sz="2400"/>
              <a:t>斷詞</a:t>
            </a:r>
          </a:p>
          <a:p>
            <a:pPr marL="457200" indent="-457200">
              <a:lnSpc>
                <a:spcPct val="100000"/>
              </a:lnSpc>
              <a:buFont typeface="+mj-lt"/>
              <a:buAutoNum type="arabicPeriod"/>
            </a:pPr>
            <a:r>
              <a:rPr lang="en-US" altLang="zh-CN" sz="2400"/>
              <a:t>逐個</a:t>
            </a:r>
            <a:r>
              <a:rPr lang="zh-CN" altLang="en-US" sz="2400"/>
              <a:t>詞</a:t>
            </a:r>
            <a:r>
              <a:rPr lang="en-US" altLang="zh-CN" sz="2400"/>
              <a:t>判斷是否屬於</a:t>
            </a:r>
            <a:r>
              <a:rPr lang="zh-CN" altLang="en-US" sz="2400"/>
              <a:t>「</a:t>
            </a:r>
            <a:r>
              <a:rPr lang="en-US" altLang="zh-CN" sz="2400"/>
              <a:t>台大意見詞詞典</a:t>
            </a:r>
            <a:r>
              <a:rPr lang="zh-CN" altLang="en-US" sz="2400"/>
              <a:t>」中</a:t>
            </a:r>
            <a:r>
              <a:rPr lang="en-US" altLang="zh-CN" sz="2400"/>
              <a:t>正面詞</a:t>
            </a:r>
            <a:r>
              <a:rPr lang="zh-CN" altLang="en-US" sz="2400"/>
              <a:t>或</a:t>
            </a:r>
            <a:r>
              <a:rPr lang="en-US" altLang="zh-CN" sz="2400"/>
              <a:t>負面詞</a:t>
            </a:r>
            <a:r>
              <a:rPr lang="zh-CN" altLang="en-US" sz="2400"/>
              <a:t>的</a:t>
            </a:r>
            <a:r>
              <a:rPr lang="en-US" altLang="zh-CN" sz="2400"/>
              <a:t>部分</a:t>
            </a:r>
          </a:p>
          <a:p>
            <a:pPr marL="457200" indent="-457200">
              <a:lnSpc>
                <a:spcPct val="100000"/>
              </a:lnSpc>
              <a:buFont typeface="+mj-lt"/>
              <a:buAutoNum type="arabicPeriod"/>
            </a:pPr>
            <a:r>
              <a:rPr lang="zh-CN" altLang="en-US" sz="2400"/>
              <a:t>給</a:t>
            </a:r>
            <a:r>
              <a:rPr lang="en-US" altLang="zh-CN" sz="2400"/>
              <a:t>每個正面詞</a:t>
            </a:r>
            <a:r>
              <a:rPr lang="zh-CN" altLang="en-US" sz="2400"/>
              <a:t>附值</a:t>
            </a:r>
            <a:r>
              <a:rPr lang="en-US" altLang="zh-CN" sz="2400"/>
              <a:t>1</a:t>
            </a:r>
            <a:r>
              <a:rPr lang="zh-CN" altLang="en-US" sz="2400"/>
              <a:t>分，</a:t>
            </a:r>
            <a:r>
              <a:rPr lang="en-US" altLang="zh-CN" sz="2400"/>
              <a:t>每個負面詞附值-1</a:t>
            </a:r>
            <a:r>
              <a:rPr lang="zh-CN" altLang="en-US" sz="2400"/>
              <a:t>分，</a:t>
            </a:r>
            <a:r>
              <a:rPr lang="en-US" altLang="zh-CN" sz="2400"/>
              <a:t>統整分數</a:t>
            </a:r>
          </a:p>
          <a:p>
            <a:pPr marL="457200" indent="-457200">
              <a:lnSpc>
                <a:spcPct val="100000"/>
              </a:lnSpc>
              <a:buFont typeface="+mj-lt"/>
              <a:buAutoNum type="arabicPeriod"/>
            </a:pPr>
            <a:r>
              <a:rPr lang="en-US" altLang="zh-CN" sz="2400"/>
              <a:t>得出最後</a:t>
            </a:r>
            <a:r>
              <a:rPr lang="zh-CN" altLang="en-US" sz="2400"/>
              <a:t>的</a:t>
            </a:r>
            <a:r>
              <a:rPr lang="en-US" altLang="zh-CN" sz="2400"/>
              <a:t>得分</a:t>
            </a:r>
          </a:p>
        </p:txBody>
      </p:sp>
      <p:sp>
        <p:nvSpPr>
          <p:cNvPr id="16" name="文本框 15"/>
          <p:cNvSpPr txBox="1"/>
          <p:nvPr/>
        </p:nvSpPr>
        <p:spPr>
          <a:xfrm>
            <a:off x="5149215" y="561340"/>
            <a:ext cx="4277995" cy="1000760"/>
          </a:xfrm>
          <a:prstGeom prst="rect">
            <a:avLst/>
          </a:prstGeom>
          <a:noFill/>
        </p:spPr>
        <p:txBody>
          <a:bodyPr wrap="square" rtlCol="0">
            <a:noAutofit/>
          </a:bodyPr>
          <a:lstStyle/>
          <a:p>
            <a:pPr>
              <a:lnSpc>
                <a:spcPct val="100000"/>
              </a:lnSpc>
            </a:pPr>
            <a:r>
              <a:rPr lang="zh-CN" altLang="en-US" sz="3200" b="1" dirty="0">
                <a:solidFill>
                  <a:srgbClr val="FF0000"/>
                </a:solidFill>
              </a:rPr>
              <a:t>步驟</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2077085" y="2057400"/>
            <a:ext cx="1216025" cy="4001770"/>
          </a:xfrm>
          <a:prstGeom prst="rect">
            <a:avLst/>
          </a:prstGeom>
        </p:spPr>
      </p:pic>
      <p:sp>
        <p:nvSpPr>
          <p:cNvPr id="16" name="任意多边形 15"/>
          <p:cNvSpPr/>
          <p:nvPr/>
        </p:nvSpPr>
        <p:spPr>
          <a:xfrm>
            <a:off x="4574000" y="3089642"/>
            <a:ext cx="6156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12700">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17" name="任意多边形 16"/>
          <p:cNvSpPr/>
          <p:nvPr/>
        </p:nvSpPr>
        <p:spPr>
          <a:xfrm>
            <a:off x="4574000" y="4011135"/>
            <a:ext cx="6156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12700">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18" name="任意多边形 17"/>
          <p:cNvSpPr/>
          <p:nvPr/>
        </p:nvSpPr>
        <p:spPr>
          <a:xfrm>
            <a:off x="4574000" y="4977804"/>
            <a:ext cx="6156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12700">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19" name="任意多边形 18"/>
          <p:cNvSpPr/>
          <p:nvPr/>
        </p:nvSpPr>
        <p:spPr>
          <a:xfrm>
            <a:off x="4574000" y="5836901"/>
            <a:ext cx="6156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12700">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3" name="文本框 2"/>
          <p:cNvSpPr txBox="1"/>
          <p:nvPr/>
        </p:nvSpPr>
        <p:spPr>
          <a:xfrm>
            <a:off x="4298950" y="709930"/>
            <a:ext cx="1299210" cy="718185"/>
          </a:xfrm>
          <a:prstGeom prst="rect">
            <a:avLst/>
          </a:prstGeom>
          <a:noFill/>
        </p:spPr>
        <p:txBody>
          <a:bodyPr wrap="square" rtlCol="0">
            <a:noAutofit/>
          </a:bodyPr>
          <a:lstStyle/>
          <a:p>
            <a:pPr>
              <a:lnSpc>
                <a:spcPct val="100000"/>
              </a:lnSpc>
            </a:pPr>
            <a:r>
              <a:rPr lang="zh-CN" altLang="en-US" sz="3200" b="1">
                <a:solidFill>
                  <a:srgbClr val="FF0000"/>
                </a:solidFill>
              </a:rPr>
              <a:t>工具</a:t>
            </a:r>
          </a:p>
        </p:txBody>
      </p:sp>
      <p:sp>
        <p:nvSpPr>
          <p:cNvPr id="23" name="文本框 22"/>
          <p:cNvSpPr txBox="1"/>
          <p:nvPr/>
        </p:nvSpPr>
        <p:spPr>
          <a:xfrm>
            <a:off x="4593590" y="2477135"/>
            <a:ext cx="4855210" cy="997585"/>
          </a:xfrm>
          <a:prstGeom prst="rect">
            <a:avLst/>
          </a:prstGeom>
          <a:noFill/>
        </p:spPr>
        <p:txBody>
          <a:bodyPr wrap="square" rtlCol="0">
            <a:noAutofit/>
          </a:bodyPr>
          <a:lstStyle/>
          <a:p>
            <a:pPr>
              <a:lnSpc>
                <a:spcPct val="100000"/>
              </a:lnSpc>
            </a:pPr>
            <a:r>
              <a:rPr lang="en-US" altLang="zh-CN" sz="2400" dirty="0"/>
              <a:t>Python</a:t>
            </a:r>
            <a:r>
              <a:rPr lang="zh-TW" altLang="en-US" sz="2400" dirty="0"/>
              <a:t> </a:t>
            </a:r>
            <a:r>
              <a:rPr lang="en-US" altLang="zh-TW" sz="2400" dirty="0"/>
              <a:t>(</a:t>
            </a:r>
            <a:r>
              <a:rPr lang="zh-TW" altLang="en-US" sz="2400" dirty="0"/>
              <a:t>情緒分析程式 </a:t>
            </a:r>
            <a:r>
              <a:rPr lang="en-US" altLang="zh-TW" sz="2400" dirty="0"/>
              <a:t>/</a:t>
            </a:r>
            <a:r>
              <a:rPr lang="zh-TW" altLang="en-US" sz="2400" dirty="0"/>
              <a:t> 網頁爬蟲</a:t>
            </a:r>
            <a:r>
              <a:rPr lang="en-US" altLang="zh-TW" sz="2400" dirty="0"/>
              <a:t>)</a:t>
            </a:r>
            <a:endParaRPr lang="en-US" altLang="zh-CN" sz="2400" dirty="0"/>
          </a:p>
        </p:txBody>
      </p:sp>
      <p:sp>
        <p:nvSpPr>
          <p:cNvPr id="24" name="文本框 23"/>
          <p:cNvSpPr txBox="1"/>
          <p:nvPr/>
        </p:nvSpPr>
        <p:spPr>
          <a:xfrm>
            <a:off x="4573905" y="3474720"/>
            <a:ext cx="6705600" cy="536415"/>
          </a:xfrm>
          <a:prstGeom prst="rect">
            <a:avLst/>
          </a:prstGeom>
          <a:noFill/>
        </p:spPr>
        <p:txBody>
          <a:bodyPr wrap="square" rtlCol="0">
            <a:noAutofit/>
          </a:bodyPr>
          <a:lstStyle/>
          <a:p>
            <a:pPr>
              <a:lnSpc>
                <a:spcPct val="100000"/>
              </a:lnSpc>
            </a:pPr>
            <a:r>
              <a:rPr lang="en-US" altLang="zh-TW" sz="2400" dirty="0" err="1"/>
              <a:t>A</a:t>
            </a:r>
            <a:r>
              <a:rPr lang="en-US" altLang="zh-CN" sz="2400" dirty="0" err="1"/>
              <a:t>rticut</a:t>
            </a:r>
            <a:r>
              <a:rPr lang="zh-TW" altLang="en-US" sz="2400" dirty="0"/>
              <a:t> </a:t>
            </a:r>
            <a:r>
              <a:rPr lang="en-US" altLang="zh-TW" sz="2400" dirty="0"/>
              <a:t>(</a:t>
            </a:r>
            <a:r>
              <a:rPr lang="zh-TW" altLang="en-US" sz="2400" dirty="0"/>
              <a:t>斷詞</a:t>
            </a:r>
            <a:r>
              <a:rPr lang="en-US" altLang="zh-TW" sz="2400" dirty="0"/>
              <a:t>)</a:t>
            </a:r>
            <a:endParaRPr lang="en-US" altLang="zh-CN" sz="2400" dirty="0"/>
          </a:p>
        </p:txBody>
      </p:sp>
      <p:sp>
        <p:nvSpPr>
          <p:cNvPr id="25" name="文本框 24"/>
          <p:cNvSpPr txBox="1"/>
          <p:nvPr/>
        </p:nvSpPr>
        <p:spPr>
          <a:xfrm>
            <a:off x="4573905" y="4383444"/>
            <a:ext cx="6705600" cy="1188720"/>
          </a:xfrm>
          <a:prstGeom prst="rect">
            <a:avLst/>
          </a:prstGeom>
          <a:noFill/>
        </p:spPr>
        <p:txBody>
          <a:bodyPr wrap="square" rtlCol="0">
            <a:noAutofit/>
          </a:bodyPr>
          <a:lstStyle/>
          <a:p>
            <a:pPr>
              <a:lnSpc>
                <a:spcPct val="100000"/>
              </a:lnSpc>
            </a:pPr>
            <a:r>
              <a:rPr lang="zh-CN" altLang="en-US" sz="2400" dirty="0"/>
              <a:t>台大</a:t>
            </a:r>
            <a:r>
              <a:rPr lang="en-US" altLang="zh-CN" sz="2400" dirty="0" err="1"/>
              <a:t>意見詞詞典</a:t>
            </a:r>
            <a:r>
              <a:rPr lang="zh-TW" altLang="en-US" sz="2400" dirty="0"/>
              <a:t> </a:t>
            </a:r>
            <a:r>
              <a:rPr lang="en-US" altLang="zh-TW" sz="2400" dirty="0"/>
              <a:t>(</a:t>
            </a:r>
            <a:r>
              <a:rPr lang="zh-TW" altLang="en-US" sz="2400" dirty="0"/>
              <a:t>正反形容詞分類</a:t>
            </a:r>
            <a:r>
              <a:rPr lang="en-US" altLang="zh-TW" sz="2400" dirty="0"/>
              <a:t>)</a:t>
            </a:r>
            <a:endParaRPr lang="en-US" altLang="zh-CN" sz="2400" dirty="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childTnLst>
                                    <p:set>
                                      <p:cBhvr>
                                        <p:cTn id="12" dur="1" fill="hold">
                                          <p:stCondLst>
                                            <p:cond delay="0"/>
                                          </p:stCondLst>
                                        </p:cTn>
                                        <p:tgtEl>
                                          <p:spTgt spid="16"/>
                                        </p:tgtEl>
                                        <p:attrNameLst>
                                          <p:attrName>style.visibility</p:attrName>
                                        </p:attrNameLst>
                                      </p:cBhvr>
                                      <p:to>
                                        <p:strVal val="visible"/>
                                      </p:to>
                                    </p:set>
                                    <p:animEffect transition="in" filter="wipe(left)">
                                      <p:cBhvr>
                                        <p:cTn id="13" dur="500"/>
                                        <p:tgtEl>
                                          <p:spTgt spid="16"/>
                                        </p:tgtEl>
                                      </p:cBhvr>
                                    </p:animEffect>
                                  </p:childTnLst>
                                </p:cTn>
                              </p:par>
                              <p:par>
                                <p:cTn id="14" presetID="22" presetClass="entr" presetSubtype="8" fill="hold" grpId="1" nodeType="withEffect">
                                  <p:childTnLst>
                                    <p:set>
                                      <p:cBhvr>
                                        <p:cTn id="15" dur="1" fill="hold">
                                          <p:stCondLst>
                                            <p:cond delay="0"/>
                                          </p:stCondLst>
                                        </p:cTn>
                                        <p:tgtEl>
                                          <p:spTgt spid="17"/>
                                        </p:tgtEl>
                                        <p:attrNameLst>
                                          <p:attrName>style.visibility</p:attrName>
                                        </p:attrNameLst>
                                      </p:cBhvr>
                                      <p:to>
                                        <p:strVal val="visible"/>
                                      </p:to>
                                    </p:set>
                                    <p:animEffect transition="in" filter="wipe(left)">
                                      <p:cBhvr>
                                        <p:cTn id="16" dur="500"/>
                                        <p:tgtEl>
                                          <p:spTgt spid="17"/>
                                        </p:tgtEl>
                                      </p:cBhvr>
                                    </p:animEffect>
                                  </p:childTnLst>
                                </p:cTn>
                              </p:par>
                              <p:par>
                                <p:cTn id="17" presetID="22" presetClass="entr" presetSubtype="8" fill="hold" grpId="2" nodeType="withEffect">
                                  <p:childTnLst>
                                    <p:set>
                                      <p:cBhvr>
                                        <p:cTn id="18" dur="1" fill="hold">
                                          <p:stCondLst>
                                            <p:cond delay="0"/>
                                          </p:stCondLst>
                                        </p:cTn>
                                        <p:tgtEl>
                                          <p:spTgt spid="18"/>
                                        </p:tgtEl>
                                        <p:attrNameLst>
                                          <p:attrName>style.visibility</p:attrName>
                                        </p:attrNameLst>
                                      </p:cBhvr>
                                      <p:to>
                                        <p:strVal val="visible"/>
                                      </p:to>
                                    </p:set>
                                    <p:animEffect transition="in" filter="wipe(left)">
                                      <p:cBhvr>
                                        <p:cTn id="19" dur="500"/>
                                        <p:tgtEl>
                                          <p:spTgt spid="18"/>
                                        </p:tgtEl>
                                      </p:cBhvr>
                                    </p:animEffect>
                                  </p:childTnLst>
                                </p:cTn>
                              </p:par>
                              <p:par>
                                <p:cTn id="20" presetID="22" presetClass="entr" presetSubtype="8" fill="hold" grpId="3" nodeType="withEffect">
                                  <p:childTnLst>
                                    <p:set>
                                      <p:cBhvr>
                                        <p:cTn id="21" dur="1" fill="hold">
                                          <p:stCondLst>
                                            <p:cond delay="0"/>
                                          </p:stCondLst>
                                        </p:cTn>
                                        <p:tgtEl>
                                          <p:spTgt spid="19"/>
                                        </p:tgtEl>
                                        <p:attrNameLst>
                                          <p:attrName>style.visibility</p:attrName>
                                        </p:attrNameLst>
                                      </p:cBhvr>
                                      <p:to>
                                        <p:strVal val="visible"/>
                                      </p:to>
                                    </p:set>
                                    <p:animEffect transition="in" filter="wipe(left)">
                                      <p:cBhvr>
                                        <p:cTn id="2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1" animBg="1"/>
      <p:bldP spid="18" grpId="2" animBg="1"/>
      <p:bldP spid="19" grpId="3"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801006" y="2065421"/>
            <a:ext cx="1457053" cy="3535513"/>
          </a:xfrm>
          <a:prstGeom prst="rect">
            <a:avLst/>
          </a:prstGeom>
        </p:spPr>
      </p:pic>
      <p:sp>
        <p:nvSpPr>
          <p:cNvPr id="12" name="任意多边形 11"/>
          <p:cNvSpPr/>
          <p:nvPr/>
        </p:nvSpPr>
        <p:spPr>
          <a:xfrm>
            <a:off x="1808480" y="4288155"/>
            <a:ext cx="5628005" cy="822960"/>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pic>
        <p:nvPicPr>
          <p:cNvPr id="17" name="图片 16" descr="2020-12-28 23:06:51.461000"/>
          <p:cNvPicPr>
            <a:picLocks noChangeAspect="1"/>
          </p:cNvPicPr>
          <p:nvPr/>
        </p:nvPicPr>
        <p:blipFill>
          <a:blip r:embed="rId4"/>
          <a:srcRect l="34337" t="6851" r="13764" b="41250"/>
          <a:stretch>
            <a:fillRect/>
          </a:stretch>
        </p:blipFill>
        <p:spPr>
          <a:xfrm>
            <a:off x="2487295" y="268605"/>
            <a:ext cx="4874895" cy="3392170"/>
          </a:xfrm>
          <a:prstGeom prst="rect">
            <a:avLst/>
          </a:prstGeom>
        </p:spPr>
      </p:pic>
      <p:pic>
        <p:nvPicPr>
          <p:cNvPr id="18" name="图片 17" descr="2020-12-28 23:07:59.003000"/>
          <p:cNvPicPr>
            <a:picLocks noChangeAspect="1"/>
          </p:cNvPicPr>
          <p:nvPr/>
        </p:nvPicPr>
        <p:blipFill>
          <a:blip r:embed="rId5"/>
          <a:srcRect l="34489" t="7003" r="21720" b="44296"/>
          <a:stretch>
            <a:fillRect/>
          </a:stretch>
        </p:blipFill>
        <p:spPr>
          <a:xfrm>
            <a:off x="7244715" y="3089275"/>
            <a:ext cx="4516120" cy="3492500"/>
          </a:xfrm>
          <a:prstGeom prst="rect">
            <a:avLst/>
          </a:prstGeom>
        </p:spPr>
      </p:pic>
      <p:sp>
        <p:nvSpPr>
          <p:cNvPr id="19" name="文本框 18"/>
          <p:cNvSpPr txBox="1"/>
          <p:nvPr/>
        </p:nvSpPr>
        <p:spPr>
          <a:xfrm>
            <a:off x="8020685" y="1410335"/>
            <a:ext cx="1976755" cy="655320"/>
          </a:xfrm>
          <a:prstGeom prst="rect">
            <a:avLst/>
          </a:prstGeom>
          <a:noFill/>
        </p:spPr>
        <p:txBody>
          <a:bodyPr wrap="square" rtlCol="0">
            <a:noAutofit/>
          </a:bodyPr>
          <a:lstStyle/>
          <a:p>
            <a:pPr>
              <a:lnSpc>
                <a:spcPct val="100000"/>
              </a:lnSpc>
            </a:pPr>
            <a:r>
              <a:rPr lang="zh-CN" altLang="en-US" sz="2400"/>
              <a:t>負面詞</a:t>
            </a:r>
            <a:r>
              <a:rPr lang="en-US" altLang="zh-CN" sz="2400"/>
              <a:t>詞典</a:t>
            </a:r>
          </a:p>
        </p:txBody>
      </p:sp>
      <p:sp>
        <p:nvSpPr>
          <p:cNvPr id="20" name="文本框 19"/>
          <p:cNvSpPr txBox="1"/>
          <p:nvPr/>
        </p:nvSpPr>
        <p:spPr>
          <a:xfrm>
            <a:off x="3051175" y="5414645"/>
            <a:ext cx="2152650" cy="829310"/>
          </a:xfrm>
          <a:prstGeom prst="rect">
            <a:avLst/>
          </a:prstGeom>
          <a:noFill/>
        </p:spPr>
        <p:txBody>
          <a:bodyPr wrap="square" rtlCol="0">
            <a:noAutofit/>
          </a:bodyPr>
          <a:lstStyle/>
          <a:p>
            <a:pPr>
              <a:lnSpc>
                <a:spcPct val="100000"/>
              </a:lnSpc>
            </a:pPr>
            <a:r>
              <a:rPr lang="zh-CN" altLang="en-US" sz="2400"/>
              <a:t>正面詞</a:t>
            </a:r>
            <a:r>
              <a:rPr lang="en-US" altLang="zh-CN" sz="2400"/>
              <a:t>詞典</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childTnLst>
                                    <p:set>
                                      <p:cBhvr>
                                        <p:cTn id="11" dur="1" fill="hold">
                                          <p:stCondLst>
                                            <p:cond delay="0"/>
                                          </p:stCondLst>
                                        </p:cTn>
                                        <p:tgtEl>
                                          <p:spTgt spid="12"/>
                                        </p:tgtEl>
                                        <p:attrNameLst>
                                          <p:attrName>style.visibility</p:attrName>
                                        </p:attrNameLst>
                                      </p:cBhvr>
                                      <p:to>
                                        <p:strVal val="visible"/>
                                      </p:to>
                                    </p:set>
                                    <p:animEffect transition="in" filter="wipe(left)">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theme/theme1.xml><?xml version="1.0" encoding="utf-8"?>
<a:theme xmlns:a="http://schemas.openxmlformats.org/drawingml/2006/main" name="33ppt">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1">
      <a:majorFont>
        <a:latin typeface="Arial"/>
        <a:ea typeface="微软雅黑"/>
        <a:cs typeface="Arial"/>
      </a:majorFont>
      <a:minorFont>
        <a:latin typeface="Arial"/>
        <a:ea typeface="微软雅黑"/>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包图主题2</Template>
  <TotalTime>23</TotalTime>
  <Words>2694</Words>
  <Application>Microsoft Office PowerPoint</Application>
  <PresentationFormat>寬螢幕</PresentationFormat>
  <Paragraphs>198</Paragraphs>
  <Slides>28</Slides>
  <Notes>26</Notes>
  <HiddenSlides>0</HiddenSlides>
  <MMClips>1</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28</vt:i4>
      </vt:variant>
    </vt:vector>
  </HeadingPairs>
  <TitlesOfParts>
    <vt:vector size="33" baseType="lpstr">
      <vt:lpstr>等线</vt:lpstr>
      <vt:lpstr>微软雅黑</vt:lpstr>
      <vt:lpstr>迷你简准圆</vt:lpstr>
      <vt:lpstr>Arial</vt:lpstr>
      <vt:lpstr>33ppt</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Manager>www.515ppt.com</Manager>
  <Company>苏州珀菲科特网络科技有限公司</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www.515ppt.com</dc:title>
  <dc:subject>www.515ppt.com</dc:subject>
  <dc:creator>www.515ppt.com</dc:creator>
  <cp:keywords>更多精品文档，请访问www.515ppt.com</cp:keywords>
  <dc:description>更多精品文档，请访问www.515ppt.com</dc:description>
  <cp:lastModifiedBy>user</cp:lastModifiedBy>
  <cp:revision>6</cp:revision>
  <dcterms:created xsi:type="dcterms:W3CDTF">1900-01-01T00:00:00Z</dcterms:created>
  <dcterms:modified xsi:type="dcterms:W3CDTF">2020-12-29T07:47:15Z</dcterms:modified>
  <cp:category>www.515ppt.com</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vt:lpwstr>
  </property>
</Properties>
</file>